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2"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Gloss And Bloom" pitchFamily="2" charset="0"/>
      <p:regular r:id="rId15"/>
    </p:embeddedFont>
    <p:embeddedFont>
      <p:font typeface="Impact" panose="020B0806030902050204" pitchFamily="3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7EF"/>
    <a:srgbClr val="15328B"/>
    <a:srgbClr val="023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F2CBB-E4BD-41BA-AB31-B07DB07DE874}" v="36" dt="2021-11-17T21:26:55.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963" autoAdjust="0"/>
    <p:restoredTop sz="52806" autoAdjust="0"/>
  </p:normalViewPr>
  <p:slideViewPr>
    <p:cSldViewPr snapToGrid="0">
      <p:cViewPr varScale="1">
        <p:scale>
          <a:sx n="37" d="100"/>
          <a:sy n="37" d="100"/>
        </p:scale>
        <p:origin x="1402" y="29"/>
      </p:cViewPr>
      <p:guideLst/>
    </p:cSldViewPr>
  </p:slideViewPr>
  <p:notesTextViewPr>
    <p:cViewPr>
      <p:scale>
        <a:sx n="1" d="1"/>
        <a:sy n="1" d="1"/>
      </p:scale>
      <p:origin x="0" y="0"/>
    </p:cViewPr>
  </p:notesTextViewPr>
  <p:notesViewPr>
    <p:cSldViewPr snapToGrid="0">
      <p:cViewPr varScale="1">
        <p:scale>
          <a:sx n="62" d="100"/>
          <a:sy n="62"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03DF2CBB-E4BD-41BA-AB31-B07DB07DE874}"/>
    <pc:docChg chg="undo custSel addSld delSld modSld modHandout">
      <pc:chgData name="Stan Cox" userId="9376f276357bfffd" providerId="LiveId" clId="{03DF2CBB-E4BD-41BA-AB31-B07DB07DE874}" dt="2021-11-23T20:15:17.108" v="10281" actId="47"/>
      <pc:docMkLst>
        <pc:docMk/>
      </pc:docMkLst>
      <pc:sldChg chg="addSp modSp mod modTransition setBg modNotesTx">
        <pc:chgData name="Stan Cox" userId="9376f276357bfffd" providerId="LiveId" clId="{03DF2CBB-E4BD-41BA-AB31-B07DB07DE874}" dt="2021-11-17T21:43:17.231" v="10279" actId="20577"/>
        <pc:sldMkLst>
          <pc:docMk/>
          <pc:sldMk cId="3007863777" sldId="256"/>
        </pc:sldMkLst>
        <pc:spChg chg="mod ord">
          <ac:chgData name="Stan Cox" userId="9376f276357bfffd" providerId="LiveId" clId="{03DF2CBB-E4BD-41BA-AB31-B07DB07DE874}" dt="2021-11-16T19:22:06.957" v="284" actId="1036"/>
          <ac:spMkLst>
            <pc:docMk/>
            <pc:sldMk cId="3007863777" sldId="256"/>
            <ac:spMk id="2" creationId="{68796B67-BC1E-4256-934C-B05FA1D04185}"/>
          </ac:spMkLst>
        </pc:spChg>
        <pc:spChg chg="mod">
          <ac:chgData name="Stan Cox" userId="9376f276357bfffd" providerId="LiveId" clId="{03DF2CBB-E4BD-41BA-AB31-B07DB07DE874}" dt="2021-11-17T21:39:45.144" v="10125" actId="6549"/>
          <ac:spMkLst>
            <pc:docMk/>
            <pc:sldMk cId="3007863777" sldId="256"/>
            <ac:spMk id="3" creationId="{9664F84F-BF95-440B-98B6-87B303133F7F}"/>
          </ac:spMkLst>
        </pc:spChg>
        <pc:spChg chg="add mod">
          <ac:chgData name="Stan Cox" userId="9376f276357bfffd" providerId="LiveId" clId="{03DF2CBB-E4BD-41BA-AB31-B07DB07DE874}" dt="2021-11-16T19:11:50.487" v="126" actId="208"/>
          <ac:spMkLst>
            <pc:docMk/>
            <pc:sldMk cId="3007863777" sldId="256"/>
            <ac:spMk id="6" creationId="{448C0C1F-F7D2-46EA-91F7-42804486B986}"/>
          </ac:spMkLst>
        </pc:spChg>
        <pc:picChg chg="add mod">
          <ac:chgData name="Stan Cox" userId="9376f276357bfffd" providerId="LiveId" clId="{03DF2CBB-E4BD-41BA-AB31-B07DB07DE874}" dt="2021-11-16T19:19:28.908" v="233" actId="1036"/>
          <ac:picMkLst>
            <pc:docMk/>
            <pc:sldMk cId="3007863777" sldId="256"/>
            <ac:picMk id="5" creationId="{A3E0115E-DE29-4E16-999C-164795DB68A9}"/>
          </ac:picMkLst>
        </pc:picChg>
      </pc:sldChg>
      <pc:sldChg chg="modSp add mod modTransition modNotesTx">
        <pc:chgData name="Stan Cox" userId="9376f276357bfffd" providerId="LiveId" clId="{03DF2CBB-E4BD-41BA-AB31-B07DB07DE874}" dt="2021-11-17T17:32:45.913" v="3492" actId="313"/>
        <pc:sldMkLst>
          <pc:docMk/>
          <pc:sldMk cId="2924294163" sldId="257"/>
        </pc:sldMkLst>
        <pc:spChg chg="mod">
          <ac:chgData name="Stan Cox" userId="9376f276357bfffd" providerId="LiveId" clId="{03DF2CBB-E4BD-41BA-AB31-B07DB07DE874}" dt="2021-11-16T23:41:03.930" v="1791" actId="1038"/>
          <ac:spMkLst>
            <pc:docMk/>
            <pc:sldMk cId="2924294163" sldId="257"/>
            <ac:spMk id="2" creationId="{68796B67-BC1E-4256-934C-B05FA1D04185}"/>
          </ac:spMkLst>
        </pc:spChg>
        <pc:spChg chg="mod">
          <ac:chgData name="Stan Cox" userId="9376f276357bfffd" providerId="LiveId" clId="{03DF2CBB-E4BD-41BA-AB31-B07DB07DE874}" dt="2021-11-16T23:45:24.450" v="1855" actId="1076"/>
          <ac:spMkLst>
            <pc:docMk/>
            <pc:sldMk cId="2924294163" sldId="257"/>
            <ac:spMk id="3" creationId="{9664F84F-BF95-440B-98B6-87B303133F7F}"/>
          </ac:spMkLst>
        </pc:spChg>
        <pc:spChg chg="mod">
          <ac:chgData name="Stan Cox" userId="9376f276357bfffd" providerId="LiveId" clId="{03DF2CBB-E4BD-41BA-AB31-B07DB07DE874}" dt="2021-11-17T00:50:55.354" v="3235" actId="115"/>
          <ac:spMkLst>
            <pc:docMk/>
            <pc:sldMk cId="2924294163" sldId="257"/>
            <ac:spMk id="6" creationId="{448C0C1F-F7D2-46EA-91F7-42804486B986}"/>
          </ac:spMkLst>
        </pc:spChg>
        <pc:picChg chg="mod">
          <ac:chgData name="Stan Cox" userId="9376f276357bfffd" providerId="LiveId" clId="{03DF2CBB-E4BD-41BA-AB31-B07DB07DE874}" dt="2021-11-16T23:41:00.058" v="1786" actId="1035"/>
          <ac:picMkLst>
            <pc:docMk/>
            <pc:sldMk cId="2924294163" sldId="257"/>
            <ac:picMk id="5" creationId="{A3E0115E-DE29-4E16-999C-164795DB68A9}"/>
          </ac:picMkLst>
        </pc:picChg>
      </pc:sldChg>
      <pc:sldChg chg="add del setBg">
        <pc:chgData name="Stan Cox" userId="9376f276357bfffd" providerId="LiveId" clId="{03DF2CBB-E4BD-41BA-AB31-B07DB07DE874}" dt="2021-11-16T23:39:36.093" v="1759"/>
        <pc:sldMkLst>
          <pc:docMk/>
          <pc:sldMk cId="3940148975" sldId="257"/>
        </pc:sldMkLst>
      </pc:sldChg>
      <pc:sldChg chg="add del setBg">
        <pc:chgData name="Stan Cox" userId="9376f276357bfffd" providerId="LiveId" clId="{03DF2CBB-E4BD-41BA-AB31-B07DB07DE874}" dt="2021-11-17T17:32:16.845" v="3484"/>
        <pc:sldMkLst>
          <pc:docMk/>
          <pc:sldMk cId="1678846684" sldId="258"/>
        </pc:sldMkLst>
      </pc:sldChg>
      <pc:sldChg chg="addSp delSp modSp add mod modNotesTx">
        <pc:chgData name="Stan Cox" userId="9376f276357bfffd" providerId="LiveId" clId="{03DF2CBB-E4BD-41BA-AB31-B07DB07DE874}" dt="2021-11-17T18:06:56.497" v="5113" actId="20577"/>
        <pc:sldMkLst>
          <pc:docMk/>
          <pc:sldMk cId="3597103749" sldId="258"/>
        </pc:sldMkLst>
        <pc:spChg chg="mod">
          <ac:chgData name="Stan Cox" userId="9376f276357bfffd" providerId="LiveId" clId="{03DF2CBB-E4BD-41BA-AB31-B07DB07DE874}" dt="2021-11-17T17:33:29.977" v="3564" actId="20577"/>
          <ac:spMkLst>
            <pc:docMk/>
            <pc:sldMk cId="3597103749" sldId="258"/>
            <ac:spMk id="3" creationId="{9664F84F-BF95-440B-98B6-87B303133F7F}"/>
          </ac:spMkLst>
        </pc:spChg>
        <pc:spChg chg="mod">
          <ac:chgData name="Stan Cox" userId="9376f276357bfffd" providerId="LiveId" clId="{03DF2CBB-E4BD-41BA-AB31-B07DB07DE874}" dt="2021-11-17T18:04:30.988" v="5093" actId="20577"/>
          <ac:spMkLst>
            <pc:docMk/>
            <pc:sldMk cId="3597103749" sldId="258"/>
            <ac:spMk id="6" creationId="{448C0C1F-F7D2-46EA-91F7-42804486B986}"/>
          </ac:spMkLst>
        </pc:spChg>
        <pc:spChg chg="add del">
          <ac:chgData name="Stan Cox" userId="9376f276357bfffd" providerId="LiveId" clId="{03DF2CBB-E4BD-41BA-AB31-B07DB07DE874}" dt="2021-11-17T18:06:37.062" v="5108" actId="22"/>
          <ac:spMkLst>
            <pc:docMk/>
            <pc:sldMk cId="3597103749" sldId="258"/>
            <ac:spMk id="7" creationId="{4B896F9A-87F4-4213-BE99-F386B407EB08}"/>
          </ac:spMkLst>
        </pc:spChg>
      </pc:sldChg>
      <pc:sldChg chg="add del setBg">
        <pc:chgData name="Stan Cox" userId="9376f276357bfffd" providerId="LiveId" clId="{03DF2CBB-E4BD-41BA-AB31-B07DB07DE874}" dt="2021-11-17T18:06:47.593" v="5110"/>
        <pc:sldMkLst>
          <pc:docMk/>
          <pc:sldMk cId="2765407510" sldId="259"/>
        </pc:sldMkLst>
      </pc:sldChg>
      <pc:sldChg chg="modSp add mod modNotesTx">
        <pc:chgData name="Stan Cox" userId="9376f276357bfffd" providerId="LiveId" clId="{03DF2CBB-E4BD-41BA-AB31-B07DB07DE874}" dt="2021-11-17T20:34:37.718" v="7264" actId="6549"/>
        <pc:sldMkLst>
          <pc:docMk/>
          <pc:sldMk cId="3779792279" sldId="259"/>
        </pc:sldMkLst>
        <pc:spChg chg="mod">
          <ac:chgData name="Stan Cox" userId="9376f276357bfffd" providerId="LiveId" clId="{03DF2CBB-E4BD-41BA-AB31-B07DB07DE874}" dt="2021-11-17T18:08:03.846" v="5187" actId="20577"/>
          <ac:spMkLst>
            <pc:docMk/>
            <pc:sldMk cId="3779792279" sldId="259"/>
            <ac:spMk id="3" creationId="{9664F84F-BF95-440B-98B6-87B303133F7F}"/>
          </ac:spMkLst>
        </pc:spChg>
        <pc:spChg chg="mod">
          <ac:chgData name="Stan Cox" userId="9376f276357bfffd" providerId="LiveId" clId="{03DF2CBB-E4BD-41BA-AB31-B07DB07DE874}" dt="2021-11-17T20:34:37.718" v="7264" actId="6549"/>
          <ac:spMkLst>
            <pc:docMk/>
            <pc:sldMk cId="3779792279" sldId="259"/>
            <ac:spMk id="6" creationId="{448C0C1F-F7D2-46EA-91F7-42804486B986}"/>
          </ac:spMkLst>
        </pc:spChg>
      </pc:sldChg>
      <pc:sldChg chg="modSp add del mod modShow modNotesTx">
        <pc:chgData name="Stan Cox" userId="9376f276357bfffd" providerId="LiveId" clId="{03DF2CBB-E4BD-41BA-AB31-B07DB07DE874}" dt="2021-11-23T20:15:15.879" v="10280" actId="47"/>
        <pc:sldMkLst>
          <pc:docMk/>
          <pc:sldMk cId="1669984837" sldId="260"/>
        </pc:sldMkLst>
        <pc:spChg chg="mod">
          <ac:chgData name="Stan Cox" userId="9376f276357bfffd" providerId="LiveId" clId="{03DF2CBB-E4BD-41BA-AB31-B07DB07DE874}" dt="2021-11-17T18:38:52.536" v="6581" actId="20577"/>
          <ac:spMkLst>
            <pc:docMk/>
            <pc:sldMk cId="1669984837" sldId="260"/>
            <ac:spMk id="3" creationId="{9664F84F-BF95-440B-98B6-87B303133F7F}"/>
          </ac:spMkLst>
        </pc:spChg>
        <pc:spChg chg="mod">
          <ac:chgData name="Stan Cox" userId="9376f276357bfffd" providerId="LiveId" clId="{03DF2CBB-E4BD-41BA-AB31-B07DB07DE874}" dt="2021-11-17T20:43:29.599" v="7668" actId="20577"/>
          <ac:spMkLst>
            <pc:docMk/>
            <pc:sldMk cId="1669984837" sldId="260"/>
            <ac:spMk id="6" creationId="{448C0C1F-F7D2-46EA-91F7-42804486B986}"/>
          </ac:spMkLst>
        </pc:spChg>
      </pc:sldChg>
      <pc:sldChg chg="add del setBg">
        <pc:chgData name="Stan Cox" userId="9376f276357bfffd" providerId="LiveId" clId="{03DF2CBB-E4BD-41BA-AB31-B07DB07DE874}" dt="2021-11-17T18:38:17.188" v="6539"/>
        <pc:sldMkLst>
          <pc:docMk/>
          <pc:sldMk cId="1880505453" sldId="260"/>
        </pc:sldMkLst>
      </pc:sldChg>
      <pc:sldChg chg="add del setBg">
        <pc:chgData name="Stan Cox" userId="9376f276357bfffd" providerId="LiveId" clId="{03DF2CBB-E4BD-41BA-AB31-B07DB07DE874}" dt="2021-11-17T18:10:38.441" v="5277"/>
        <pc:sldMkLst>
          <pc:docMk/>
          <pc:sldMk cId="2399869981" sldId="260"/>
        </pc:sldMkLst>
      </pc:sldChg>
      <pc:sldChg chg="modSp add del mod modShow modNotesTx">
        <pc:chgData name="Stan Cox" userId="9376f276357bfffd" providerId="LiveId" clId="{03DF2CBB-E4BD-41BA-AB31-B07DB07DE874}" dt="2021-11-23T20:15:17.108" v="10281" actId="47"/>
        <pc:sldMkLst>
          <pc:docMk/>
          <pc:sldMk cId="960620823" sldId="261"/>
        </pc:sldMkLst>
        <pc:spChg chg="mod">
          <ac:chgData name="Stan Cox" userId="9376f276357bfffd" providerId="LiveId" clId="{03DF2CBB-E4BD-41BA-AB31-B07DB07DE874}" dt="2021-11-17T20:42:46.104" v="7614" actId="20577"/>
          <ac:spMkLst>
            <pc:docMk/>
            <pc:sldMk cId="960620823" sldId="261"/>
            <ac:spMk id="3" creationId="{9664F84F-BF95-440B-98B6-87B303133F7F}"/>
          </ac:spMkLst>
        </pc:spChg>
        <pc:spChg chg="mod">
          <ac:chgData name="Stan Cox" userId="9376f276357bfffd" providerId="LiveId" clId="{03DF2CBB-E4BD-41BA-AB31-B07DB07DE874}" dt="2021-11-17T20:58:40.900" v="8623" actId="20577"/>
          <ac:spMkLst>
            <pc:docMk/>
            <pc:sldMk cId="960620823" sldId="261"/>
            <ac:spMk id="6" creationId="{448C0C1F-F7D2-46EA-91F7-42804486B986}"/>
          </ac:spMkLst>
        </pc:spChg>
      </pc:sldChg>
      <pc:sldChg chg="add del setBg">
        <pc:chgData name="Stan Cox" userId="9376f276357bfffd" providerId="LiveId" clId="{03DF2CBB-E4BD-41BA-AB31-B07DB07DE874}" dt="2021-11-17T20:42:21.105" v="7590"/>
        <pc:sldMkLst>
          <pc:docMk/>
          <pc:sldMk cId="1451610716" sldId="261"/>
        </pc:sldMkLst>
      </pc:sldChg>
      <pc:sldChg chg="addSp modSp add mod modNotesTx">
        <pc:chgData name="Stan Cox" userId="9376f276357bfffd" providerId="LiveId" clId="{03DF2CBB-E4BD-41BA-AB31-B07DB07DE874}" dt="2021-11-17T21:41:26.105" v="10129" actId="6549"/>
        <pc:sldMkLst>
          <pc:docMk/>
          <pc:sldMk cId="2683690872" sldId="262"/>
        </pc:sldMkLst>
        <pc:spChg chg="mod">
          <ac:chgData name="Stan Cox" userId="9376f276357bfffd" providerId="LiveId" clId="{03DF2CBB-E4BD-41BA-AB31-B07DB07DE874}" dt="2021-11-17T21:13:39.667" v="9702" actId="1038"/>
          <ac:spMkLst>
            <pc:docMk/>
            <pc:sldMk cId="2683690872" sldId="262"/>
            <ac:spMk id="3" creationId="{9664F84F-BF95-440B-98B6-87B303133F7F}"/>
          </ac:spMkLst>
        </pc:spChg>
        <pc:spChg chg="mod">
          <ac:chgData name="Stan Cox" userId="9376f276357bfffd" providerId="LiveId" clId="{03DF2CBB-E4BD-41BA-AB31-B07DB07DE874}" dt="2021-11-17T21:41:15.303" v="10128" actId="20577"/>
          <ac:spMkLst>
            <pc:docMk/>
            <pc:sldMk cId="2683690872" sldId="262"/>
            <ac:spMk id="6" creationId="{448C0C1F-F7D2-46EA-91F7-42804486B986}"/>
          </ac:spMkLst>
        </pc:spChg>
        <pc:spChg chg="add mod">
          <ac:chgData name="Stan Cox" userId="9376f276357bfffd" providerId="LiveId" clId="{03DF2CBB-E4BD-41BA-AB31-B07DB07DE874}" dt="2021-11-17T21:22:33.579" v="9998" actId="255"/>
          <ac:spMkLst>
            <pc:docMk/>
            <pc:sldMk cId="2683690872" sldId="262"/>
            <ac:spMk id="8" creationId="{9B8DD8F5-BE06-4EDF-A212-AC33863ED9C1}"/>
          </ac:spMkLst>
        </pc:spChg>
        <pc:cxnChg chg="add mod">
          <ac:chgData name="Stan Cox" userId="9376f276357bfffd" providerId="LiveId" clId="{03DF2CBB-E4BD-41BA-AB31-B07DB07DE874}" dt="2021-11-17T21:05:51.219" v="8937" actId="1582"/>
          <ac:cxnSpMkLst>
            <pc:docMk/>
            <pc:sldMk cId="2683690872" sldId="262"/>
            <ac:cxnSpMk id="7" creationId="{1BA8E2E0-C96D-4ACB-BDD9-1049069AC584}"/>
          </ac:cxnSpMkLst>
        </pc:cxnChg>
      </pc:sldChg>
      <pc:sldChg chg="add del setBg">
        <pc:chgData name="Stan Cox" userId="9376f276357bfffd" providerId="LiveId" clId="{03DF2CBB-E4BD-41BA-AB31-B07DB07DE874}" dt="2021-11-17T20:59:43.344" v="8629"/>
        <pc:sldMkLst>
          <pc:docMk/>
          <pc:sldMk cId="2956308760" sldId="262"/>
        </pc:sldMkLst>
      </pc:sldChg>
      <pc:sldChg chg="add del setBg">
        <pc:chgData name="Stan Cox" userId="9376f276357bfffd" providerId="LiveId" clId="{03DF2CBB-E4BD-41BA-AB31-B07DB07DE874}" dt="2021-11-17T21:18:43.880" v="9722"/>
        <pc:sldMkLst>
          <pc:docMk/>
          <pc:sldMk cId="2739773583" sldId="263"/>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DD1BE7-2C1F-4DE9-B988-E1C670AD8CA7}"/>
              </a:ext>
            </a:extLst>
          </p:cNvPr>
          <p:cNvSpPr>
            <a:spLocks noGrp="1"/>
          </p:cNvSpPr>
          <p:nvPr>
            <p:ph type="hdr" sz="quarter"/>
          </p:nvPr>
        </p:nvSpPr>
        <p:spPr>
          <a:xfrm>
            <a:off x="24714" y="135926"/>
            <a:ext cx="3719384" cy="864973"/>
          </a:xfrm>
          <a:prstGeom prst="rect">
            <a:avLst/>
          </a:prstGeom>
        </p:spPr>
        <p:txBody>
          <a:bodyPr vert="horz" lIns="91440" tIns="45720" rIns="91440" bIns="45720" rtlCol="0"/>
          <a:lstStyle>
            <a:lvl1pPr algn="l">
              <a:defRPr sz="1200"/>
            </a:lvl1pPr>
          </a:lstStyle>
          <a:p>
            <a:r>
              <a:rPr lang="en-US" sz="2000" dirty="0">
                <a:latin typeface="Gloss And Bloom" pitchFamily="2" charset="0"/>
              </a:rPr>
              <a:t>Biblical </a:t>
            </a:r>
          </a:p>
          <a:p>
            <a:r>
              <a:rPr lang="en-US" dirty="0"/>
              <a:t>Nehemiah</a:t>
            </a:r>
          </a:p>
        </p:txBody>
      </p:sp>
      <p:sp>
        <p:nvSpPr>
          <p:cNvPr id="3" name="Date Placeholder 2">
            <a:extLst>
              <a:ext uri="{FF2B5EF4-FFF2-40B4-BE49-F238E27FC236}">
                <a16:creationId xmlns:a16="http://schemas.microsoft.com/office/drawing/2014/main" id="{74AA0218-5FD0-4BF2-88A9-295848AE2E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November 21, 2021</a:t>
            </a:r>
          </a:p>
        </p:txBody>
      </p:sp>
      <p:sp>
        <p:nvSpPr>
          <p:cNvPr id="4" name="Footer Placeholder 3">
            <a:extLst>
              <a:ext uri="{FF2B5EF4-FFF2-40B4-BE49-F238E27FC236}">
                <a16:creationId xmlns:a16="http://schemas.microsoft.com/office/drawing/2014/main" id="{8E9B997C-66E7-4328-8E05-94A9918727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84F58CA-E19A-402A-8E33-E78CF6B498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D6303FFC-0807-430E-A89A-565041943929}" type="slidenum">
              <a:rPr lang="en-US" smtClean="0"/>
              <a:t>‹#›</a:t>
            </a:fld>
            <a:endParaRPr lang="en-US" dirty="0"/>
          </a:p>
        </p:txBody>
      </p:sp>
      <p:pic>
        <p:nvPicPr>
          <p:cNvPr id="7" name="Picture 6">
            <a:extLst>
              <a:ext uri="{FF2B5EF4-FFF2-40B4-BE49-F238E27FC236}">
                <a16:creationId xmlns:a16="http://schemas.microsoft.com/office/drawing/2014/main" id="{904D7C84-D3DD-4F91-B88E-FF07B8BCA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644" y="56276"/>
            <a:ext cx="2707654" cy="458788"/>
          </a:xfrm>
          <a:prstGeom prst="rect">
            <a:avLst/>
          </a:prstGeom>
        </p:spPr>
      </p:pic>
    </p:spTree>
    <p:extLst>
      <p:ext uri="{BB962C8B-B14F-4D97-AF65-F5344CB8AC3E}">
        <p14:creationId xmlns:p14="http://schemas.microsoft.com/office/powerpoint/2010/main" val="161656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8E803-021B-446E-A525-2F0881A040E3}"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D2681-7BE9-4124-8494-3679B5E77BD3}" type="slidenum">
              <a:rPr lang="en-US" smtClean="0"/>
              <a:t>‹#›</a:t>
            </a:fld>
            <a:endParaRPr lang="en-US"/>
          </a:p>
        </p:txBody>
      </p:sp>
    </p:spTree>
    <p:extLst>
      <p:ext uri="{BB962C8B-B14F-4D97-AF65-F5344CB8AC3E}">
        <p14:creationId xmlns:p14="http://schemas.microsoft.com/office/powerpoint/2010/main" val="363912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Biblical Leadership</a:t>
            </a:r>
          </a:p>
          <a:p>
            <a:r>
              <a:rPr lang="en-US" dirty="0"/>
              <a:t>(Illustrated by Nehemiah, Governor of Judea)</a:t>
            </a:r>
          </a:p>
          <a:p>
            <a:endParaRPr lang="en-US" dirty="0"/>
          </a:p>
          <a:p>
            <a:r>
              <a:rPr lang="en-US" b="1" dirty="0">
                <a:highlight>
                  <a:srgbClr val="FF00FF"/>
                </a:highlight>
              </a:rPr>
              <a:t>Introduction:</a:t>
            </a:r>
          </a:p>
          <a:p>
            <a:pPr marL="171450" lvl="0" indent="-171450">
              <a:buFont typeface="Arial" panose="020B0604020202020204" pitchFamily="34" charset="0"/>
              <a:buChar char="•"/>
            </a:pPr>
            <a:r>
              <a:rPr lang="en-US" b="1" dirty="0">
                <a:highlight>
                  <a:srgbClr val="FFFF00"/>
                </a:highlight>
              </a:rPr>
              <a:t>Every part of our society is in need of effective leadership</a:t>
            </a:r>
          </a:p>
          <a:p>
            <a:pPr marL="628650" lvl="1" indent="-171450">
              <a:buFont typeface="Arial" panose="020B0604020202020204" pitchFamily="34" charset="0"/>
              <a:buChar char="•"/>
            </a:pPr>
            <a:r>
              <a:rPr lang="en-US" dirty="0">
                <a:highlight>
                  <a:srgbClr val="00FFFF"/>
                </a:highlight>
              </a:rPr>
              <a:t>To lead: to guide in a direction, course or action.  To command or direct. (Random House)</a:t>
            </a:r>
          </a:p>
          <a:p>
            <a:pPr marL="628650" lvl="1" indent="-171450">
              <a:buFont typeface="Arial" panose="020B0604020202020204" pitchFamily="34" charset="0"/>
              <a:buChar char="•"/>
            </a:pPr>
            <a:r>
              <a:rPr lang="en-US" b="1" dirty="0"/>
              <a:t>It is a position of responsibility, and God has ordained leaders in various institutions.</a:t>
            </a:r>
          </a:p>
          <a:p>
            <a:pPr marL="1085850" lvl="2" indent="-171450">
              <a:buFont typeface="Arial" panose="020B0604020202020204" pitchFamily="34" charset="0"/>
              <a:buChar char="•"/>
            </a:pPr>
            <a:r>
              <a:rPr lang="en-US" dirty="0"/>
              <a:t>Parents lead children</a:t>
            </a:r>
          </a:p>
          <a:p>
            <a:pPr marL="0" lvl="0" indent="0">
              <a:buFont typeface="Arial" panose="020B0604020202020204" pitchFamily="34" charset="0"/>
              <a:buNone/>
            </a:pPr>
            <a:r>
              <a:rPr lang="en-US" b="1" dirty="0">
                <a:solidFill>
                  <a:srgbClr val="FF0000"/>
                </a:solidFill>
              </a:rPr>
              <a:t>(Proverbs 6:20),</a:t>
            </a:r>
            <a:r>
              <a:rPr lang="en-US" b="1" i="1" dirty="0">
                <a:solidFill>
                  <a:srgbClr val="FF0000"/>
                </a:solidFill>
              </a:rPr>
              <a:t> </a:t>
            </a:r>
            <a:r>
              <a:rPr lang="en-US" i="1" dirty="0">
                <a:solidFill>
                  <a:srgbClr val="FF0000"/>
                </a:solidFill>
              </a:rPr>
              <a:t>“My son, keep your father's command, and do not forsake the law of your mother.”</a:t>
            </a:r>
          </a:p>
          <a:p>
            <a:pPr marL="1085850" lvl="2" indent="-171450">
              <a:buFont typeface="Arial" panose="020B0604020202020204" pitchFamily="34" charset="0"/>
              <a:buChar char="•"/>
            </a:pPr>
            <a:r>
              <a:rPr lang="en-US" dirty="0"/>
              <a:t>Husbands lead wives</a:t>
            </a:r>
          </a:p>
          <a:p>
            <a:pPr marL="0" lvl="0" indent="0">
              <a:buFont typeface="Arial" panose="020B0604020202020204" pitchFamily="34" charset="0"/>
              <a:buNone/>
            </a:pPr>
            <a:r>
              <a:rPr lang="en-US" b="1" dirty="0">
                <a:solidFill>
                  <a:srgbClr val="FF0000"/>
                </a:solidFill>
              </a:rPr>
              <a:t>(Colossians 3:18), </a:t>
            </a:r>
            <a:r>
              <a:rPr lang="en-US" i="1" dirty="0">
                <a:solidFill>
                  <a:srgbClr val="FF0000"/>
                </a:solidFill>
              </a:rPr>
              <a:t>“Wives, submit to your own husbands, as is fitting in the Lord.”</a:t>
            </a:r>
          </a:p>
          <a:p>
            <a:pPr marL="1085850" lvl="2" indent="-171450">
              <a:buFont typeface="Arial" panose="020B0604020202020204" pitchFamily="34" charset="0"/>
              <a:buChar char="•"/>
            </a:pPr>
            <a:r>
              <a:rPr lang="en-US" dirty="0"/>
              <a:t>Elders lead local churches</a:t>
            </a:r>
          </a:p>
          <a:p>
            <a:pPr marL="0" lvl="0" indent="0">
              <a:buFont typeface="Arial" panose="020B0604020202020204" pitchFamily="34" charset="0"/>
              <a:buNone/>
            </a:pPr>
            <a:r>
              <a:rPr lang="en-US" b="1" dirty="0">
                <a:solidFill>
                  <a:srgbClr val="FF0000"/>
                </a:solidFill>
              </a:rPr>
              <a:t>(1 Peter 5:2), </a:t>
            </a:r>
            <a:r>
              <a:rPr lang="en-US" i="1" dirty="0">
                <a:solidFill>
                  <a:srgbClr val="FF0000"/>
                </a:solidFill>
              </a:rPr>
              <a:t>“Shepherd the flock of God which is among you, serving as overseers, not by compulsion but willingly, not for dishonest gain but eagerly.”</a:t>
            </a:r>
          </a:p>
          <a:p>
            <a:pPr marL="1085850" lvl="2" indent="-171450">
              <a:buFont typeface="Arial" panose="020B0604020202020204" pitchFamily="34" charset="0"/>
              <a:buChar char="•"/>
            </a:pPr>
            <a:r>
              <a:rPr lang="en-US" dirty="0"/>
              <a:t>Men lead women in the church</a:t>
            </a:r>
          </a:p>
          <a:p>
            <a:pPr marL="0" lvl="0" indent="0">
              <a:buFont typeface="Arial" panose="020B0604020202020204" pitchFamily="34" charset="0"/>
              <a:buNone/>
            </a:pPr>
            <a:r>
              <a:rPr lang="en-US" b="1" dirty="0">
                <a:solidFill>
                  <a:srgbClr val="FF0000"/>
                </a:solidFill>
              </a:rPr>
              <a:t>(1 Timothy 2:11-12), </a:t>
            </a:r>
            <a:r>
              <a:rPr lang="en-US" i="1" dirty="0">
                <a:solidFill>
                  <a:srgbClr val="FF0000"/>
                </a:solidFill>
              </a:rPr>
              <a:t>“Let a woman learn in silence with all submission.</a:t>
            </a:r>
            <a:r>
              <a:rPr lang="en-US" i="1" baseline="30000" dirty="0">
                <a:solidFill>
                  <a:srgbClr val="FF0000"/>
                </a:solidFill>
              </a:rPr>
              <a:t> 12</a:t>
            </a:r>
            <a:r>
              <a:rPr lang="en-US" i="1" dirty="0">
                <a:solidFill>
                  <a:srgbClr val="FF0000"/>
                </a:solidFill>
              </a:rPr>
              <a:t> And I do not permit a woman to teach or to have authority over a man, but to be in silence.”</a:t>
            </a:r>
          </a:p>
          <a:p>
            <a:pPr marL="1085850" lvl="2" indent="-171450">
              <a:buFont typeface="Arial" panose="020B0604020202020204" pitchFamily="34" charset="0"/>
              <a:buChar char="•"/>
            </a:pPr>
            <a:r>
              <a:rPr lang="en-US" dirty="0"/>
              <a:t>Civil Rulers lead citizens</a:t>
            </a:r>
          </a:p>
          <a:p>
            <a:pPr marL="0" lvl="0" indent="0">
              <a:buFont typeface="Arial" panose="020B0604020202020204" pitchFamily="34" charset="0"/>
              <a:buNone/>
            </a:pPr>
            <a:r>
              <a:rPr lang="en-US" b="1" dirty="0">
                <a:solidFill>
                  <a:srgbClr val="FF0000"/>
                </a:solidFill>
              </a:rPr>
              <a:t>(Romans 13:1), </a:t>
            </a:r>
            <a:r>
              <a:rPr lang="en-US" i="1" dirty="0">
                <a:solidFill>
                  <a:srgbClr val="FF0000"/>
                </a:solidFill>
              </a:rPr>
              <a:t>“Let every soul be subject to the governing authorities. For there is no authority except from God, and the authorities that exist are appointed by God.”</a:t>
            </a:r>
          </a:p>
          <a:p>
            <a:pPr marL="171450" lvl="0" indent="-171450">
              <a:buFont typeface="Arial" panose="020B0604020202020204" pitchFamily="34" charset="0"/>
              <a:buChar char="•"/>
            </a:pPr>
            <a:r>
              <a:rPr lang="en-US" b="1" dirty="0">
                <a:highlight>
                  <a:srgbClr val="FFFF00"/>
                </a:highlight>
              </a:rPr>
              <a:t>In the absence of effective leadership, (and God defines what is effective), many bad things happen.</a:t>
            </a:r>
          </a:p>
          <a:p>
            <a:pPr marL="628650" lvl="1" indent="-171450">
              <a:buFont typeface="Arial" panose="020B0604020202020204" pitchFamily="34" charset="0"/>
              <a:buChar char="•"/>
            </a:pPr>
            <a:r>
              <a:rPr lang="en-US" b="1" dirty="0">
                <a:highlight>
                  <a:srgbClr val="00FF00"/>
                </a:highlight>
              </a:rPr>
              <a:t>Home: </a:t>
            </a:r>
            <a:r>
              <a:rPr lang="en-US" dirty="0"/>
              <a:t>Divorce, violence, quarreling, juvenile delinquency, adultery, etc.</a:t>
            </a:r>
          </a:p>
          <a:p>
            <a:pPr marL="628650" lvl="1" indent="-171450">
              <a:buFont typeface="Arial" panose="020B0604020202020204" pitchFamily="34" charset="0"/>
              <a:buChar char="•"/>
            </a:pPr>
            <a:r>
              <a:rPr lang="en-US" b="1" dirty="0">
                <a:highlight>
                  <a:srgbClr val="00FF00"/>
                </a:highlight>
              </a:rPr>
              <a:t>Government:  </a:t>
            </a:r>
            <a:r>
              <a:rPr lang="en-US" dirty="0"/>
              <a:t>injustice, graft, greed, criminality, moral declines, lawlessness, etc.</a:t>
            </a:r>
          </a:p>
          <a:p>
            <a:pPr marL="628650" lvl="1" indent="-171450">
              <a:buFont typeface="Arial" panose="020B0604020202020204" pitchFamily="34" charset="0"/>
              <a:buChar char="•"/>
            </a:pPr>
            <a:r>
              <a:rPr lang="en-US" b="1" dirty="0">
                <a:highlight>
                  <a:srgbClr val="00FF00"/>
                </a:highlight>
              </a:rPr>
              <a:t>Church: </a:t>
            </a:r>
            <a:r>
              <a:rPr lang="en-US" dirty="0"/>
              <a:t>Strife, division, false doctrine, apathy, worldliness, and immorality.</a:t>
            </a:r>
          </a:p>
          <a:p>
            <a:pPr marL="171450" lvl="0" indent="-171450">
              <a:buFont typeface="Arial" panose="020B0604020202020204" pitchFamily="34" charset="0"/>
              <a:buChar char="•"/>
            </a:pPr>
            <a:r>
              <a:rPr lang="en-US" b="1" dirty="0">
                <a:highlight>
                  <a:srgbClr val="FFFF00"/>
                </a:highlight>
              </a:rPr>
              <a:t>We want today to address some attributes of effective, Biblically directed leadership.</a:t>
            </a:r>
          </a:p>
          <a:p>
            <a:pPr marL="628650" lvl="1" indent="-171450">
              <a:buFont typeface="Arial" panose="020B0604020202020204" pitchFamily="34" charset="0"/>
              <a:buChar char="•"/>
            </a:pPr>
            <a:r>
              <a:rPr lang="en-US" dirty="0">
                <a:highlight>
                  <a:srgbClr val="00FF00"/>
                </a:highlight>
              </a:rPr>
              <a:t>These attributes are personified in the actions, motives and approaches of Nehemiah, the governor of Judea as the Jews sought to rebuild Jerusalem during the reign of Persian king </a:t>
            </a:r>
            <a:r>
              <a:rPr lang="en-US" dirty="0" err="1">
                <a:highlight>
                  <a:srgbClr val="00FF00"/>
                </a:highlight>
              </a:rPr>
              <a:t>Artexerxes</a:t>
            </a:r>
            <a:r>
              <a:rPr lang="en-US" dirty="0">
                <a:highlight>
                  <a:srgbClr val="00FF00"/>
                </a:highlight>
              </a:rPr>
              <a:t>.</a:t>
            </a:r>
          </a:p>
          <a:p>
            <a:pPr marL="1085850" lvl="2" indent="-171450">
              <a:buFont typeface="Arial" panose="020B0604020202020204" pitchFamily="34" charset="0"/>
              <a:buChar char="•"/>
            </a:pPr>
            <a:r>
              <a:rPr lang="en-US" dirty="0"/>
              <a:t>We will look at his example</a:t>
            </a:r>
          </a:p>
          <a:p>
            <a:pPr marL="1085850" lvl="2" indent="-171450">
              <a:buFont typeface="Arial" panose="020B0604020202020204" pitchFamily="34" charset="0"/>
              <a:buChar char="•"/>
            </a:pPr>
            <a:r>
              <a:rPr lang="en-US" dirty="0"/>
              <a:t>And we will seek to make some beneficial applications</a:t>
            </a:r>
          </a:p>
          <a:p>
            <a:pPr marL="1085850" lvl="2" indent="-171450">
              <a:buFont typeface="Arial" panose="020B0604020202020204" pitchFamily="34" charset="0"/>
              <a:buChar char="•"/>
            </a:pPr>
            <a:r>
              <a:rPr lang="en-US" dirty="0"/>
              <a:t>A total of 11 attributes of Biblical Leadership in three lessons</a:t>
            </a:r>
          </a:p>
          <a:p>
            <a:pPr marL="1085850" lvl="2" indent="-171450">
              <a:buFont typeface="Arial" panose="020B0604020202020204" pitchFamily="34" charset="0"/>
              <a:buChar char="•"/>
            </a:pPr>
            <a:r>
              <a:rPr lang="en-US" dirty="0"/>
              <a:t>This morning, this intro &amp; 3 of those attributes</a:t>
            </a:r>
          </a:p>
          <a:p>
            <a:pPr marL="1085850" lvl="2" indent="-171450">
              <a:buFont typeface="Arial" panose="020B0604020202020204" pitchFamily="34" charset="0"/>
              <a:buChar char="•"/>
            </a:pPr>
            <a:endParaRPr lang="en-US" dirty="0"/>
          </a:p>
          <a:p>
            <a:pPr marL="0" lvl="0" indent="0">
              <a:buFont typeface="Arial" panose="020B0604020202020204" pitchFamily="34" charset="0"/>
              <a:buNone/>
            </a:pPr>
            <a:r>
              <a:rPr lang="en-US" dirty="0"/>
              <a:t>Material in sermon adapted from class material:  Principles of Good Leadership, by David Pratte</a:t>
            </a:r>
          </a:p>
          <a:p>
            <a:endParaRPr lang="en-US" dirty="0"/>
          </a:p>
          <a:p>
            <a:r>
              <a:rPr lang="en-US" dirty="0"/>
              <a:t>Lesson 1</a:t>
            </a:r>
          </a:p>
          <a:p>
            <a:r>
              <a:rPr lang="en-US" dirty="0"/>
              <a:t>1. Service to God and to Followers</a:t>
            </a:r>
          </a:p>
          <a:p>
            <a:r>
              <a:rPr lang="en-US" dirty="0"/>
              <a:t>2. Trust and Obedience toward God</a:t>
            </a:r>
          </a:p>
          <a:p>
            <a:r>
              <a:rPr lang="en-US" dirty="0"/>
              <a:t>3. Prayer</a:t>
            </a:r>
          </a:p>
          <a:p>
            <a:r>
              <a:rPr lang="en-US" dirty="0"/>
              <a:t>4. Love, Patience &amp; Self-Sacrifice</a:t>
            </a:r>
          </a:p>
          <a:p>
            <a:r>
              <a:rPr lang="en-US" dirty="0"/>
              <a:t>5. Teaching &amp; Instruction</a:t>
            </a:r>
          </a:p>
          <a:p>
            <a:endParaRPr lang="en-US" dirty="0"/>
          </a:p>
          <a:p>
            <a:r>
              <a:rPr lang="en-US" dirty="0"/>
              <a:t>Lesson 2</a:t>
            </a:r>
          </a:p>
          <a:p>
            <a:r>
              <a:rPr lang="en-US" dirty="0"/>
              <a:t>6. Good Example</a:t>
            </a:r>
          </a:p>
          <a:p>
            <a:r>
              <a:rPr lang="en-US" dirty="0"/>
              <a:t>7. Initiative, Planning, Organization &amp; Wisdom</a:t>
            </a:r>
          </a:p>
          <a:p>
            <a:r>
              <a:rPr lang="en-US" dirty="0"/>
              <a:t>8. Motivation</a:t>
            </a:r>
          </a:p>
          <a:p>
            <a:r>
              <a:rPr lang="en-US" dirty="0"/>
              <a:t>9. Courage and Strength</a:t>
            </a:r>
          </a:p>
          <a:p>
            <a:r>
              <a:rPr lang="en-US" dirty="0"/>
              <a:t>10. Justice and Fairness</a:t>
            </a:r>
          </a:p>
          <a:p>
            <a:r>
              <a:rPr lang="en-US" dirty="0"/>
              <a:t>11. Humility</a:t>
            </a:r>
          </a:p>
        </p:txBody>
      </p:sp>
      <p:sp>
        <p:nvSpPr>
          <p:cNvPr id="4" name="Slide Number Placeholder 3"/>
          <p:cNvSpPr>
            <a:spLocks noGrp="1"/>
          </p:cNvSpPr>
          <p:nvPr>
            <p:ph type="sldNum" sz="quarter" idx="5"/>
          </p:nvPr>
        </p:nvSpPr>
        <p:spPr/>
        <p:txBody>
          <a:bodyPr/>
          <a:lstStyle/>
          <a:p>
            <a:fld id="{DC0D2681-7BE9-4124-8494-3679B5E77BD3}" type="slidenum">
              <a:rPr lang="en-US" smtClean="0"/>
              <a:t>1</a:t>
            </a:fld>
            <a:endParaRPr lang="en-US"/>
          </a:p>
        </p:txBody>
      </p:sp>
    </p:spTree>
    <p:extLst>
      <p:ext uri="{BB962C8B-B14F-4D97-AF65-F5344CB8AC3E}">
        <p14:creationId xmlns:p14="http://schemas.microsoft.com/office/powerpoint/2010/main" val="399610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00FF"/>
                </a:highlight>
              </a:rPr>
              <a:t>Biblical Leadership Attribute:  Service to God and His Followers</a:t>
            </a:r>
          </a:p>
          <a:p>
            <a:pPr marL="171450" indent="-171450">
              <a:buFont typeface="Arial" panose="020B0604020202020204" pitchFamily="34" charset="0"/>
              <a:buChar char="•"/>
            </a:pPr>
            <a:r>
              <a:rPr lang="en-US" b="1" dirty="0">
                <a:highlight>
                  <a:srgbClr val="00FF00"/>
                </a:highlight>
              </a:rPr>
              <a:t>Nehemiah’s Example</a:t>
            </a:r>
          </a:p>
          <a:p>
            <a:pPr marL="628650" lvl="1" indent="-171450">
              <a:buFont typeface="Arial" panose="020B0604020202020204" pitchFamily="34" charset="0"/>
              <a:buChar char="•"/>
            </a:pPr>
            <a:r>
              <a:rPr lang="en-US" b="1" dirty="0">
                <a:highlight>
                  <a:srgbClr val="FFFF00"/>
                </a:highlight>
              </a:rPr>
              <a:t>The enemies of God were concerned, as Nehemiah’s actions came as a desire to seek the welfare of the children of Israel</a:t>
            </a:r>
          </a:p>
          <a:p>
            <a:pPr marL="0" lvl="0" indent="0">
              <a:buFont typeface="Arial" panose="020B0604020202020204" pitchFamily="34" charset="0"/>
              <a:buNone/>
            </a:pPr>
            <a:r>
              <a:rPr lang="en-US" b="1" dirty="0"/>
              <a:t>(Nehemiah 2:10), </a:t>
            </a:r>
            <a:r>
              <a:rPr lang="en-US" i="1" dirty="0"/>
              <a:t>“When Sanballat the </a:t>
            </a:r>
            <a:r>
              <a:rPr lang="en-US" i="1" dirty="0" err="1"/>
              <a:t>Horonite</a:t>
            </a:r>
            <a:r>
              <a:rPr lang="en-US" i="1" dirty="0"/>
              <a:t> and </a:t>
            </a:r>
            <a:r>
              <a:rPr lang="en-US" i="1" dirty="0" err="1"/>
              <a:t>Tobiah</a:t>
            </a:r>
            <a:r>
              <a:rPr lang="en-US" i="1" dirty="0"/>
              <a:t> the Ammonite official heard of it, they were deeply disturbed that a man had come to seek the well-being of the children of Israel.”</a:t>
            </a:r>
          </a:p>
          <a:p>
            <a:pPr marL="628650" lvl="1" indent="-171450">
              <a:buFont typeface="Arial" panose="020B0604020202020204" pitchFamily="34" charset="0"/>
              <a:buChar char="•"/>
            </a:pPr>
            <a:r>
              <a:rPr lang="en-US" b="1" i="0" dirty="0">
                <a:highlight>
                  <a:srgbClr val="FFFF00"/>
                </a:highlight>
              </a:rPr>
              <a:t>He even rebuked the leaders of the people for their mistreatment of their own</a:t>
            </a:r>
          </a:p>
          <a:p>
            <a:pPr marL="0" lvl="0" indent="0">
              <a:buFont typeface="Arial" panose="020B0604020202020204" pitchFamily="34" charset="0"/>
              <a:buNone/>
            </a:pPr>
            <a:r>
              <a:rPr lang="en-US" b="1" i="0" dirty="0"/>
              <a:t>(Nehemiah 5:6-7), </a:t>
            </a:r>
            <a:r>
              <a:rPr lang="en-US" i="1" dirty="0"/>
              <a:t>“And I became very angry when I heard their outcry </a:t>
            </a:r>
            <a:r>
              <a:rPr lang="en-US" i="0" dirty="0"/>
              <a:t>[the common people] </a:t>
            </a:r>
            <a:r>
              <a:rPr lang="en-US" i="1" dirty="0"/>
              <a:t>and these words.</a:t>
            </a:r>
            <a:r>
              <a:rPr lang="en-US" i="1" baseline="30000" dirty="0"/>
              <a:t> 7</a:t>
            </a:r>
            <a:r>
              <a:rPr lang="en-US" i="1" dirty="0"/>
              <a:t> After serious thought, I rebuked the nobles and rulers, and said to them, “Each of you is exacting usury from his brother.” So I called a great assembly against them.”</a:t>
            </a:r>
          </a:p>
          <a:p>
            <a:pPr marL="1085850" lvl="2" indent="-171450">
              <a:buFont typeface="Arial" panose="020B0604020202020204" pitchFamily="34" charset="0"/>
              <a:buChar char="•"/>
            </a:pPr>
            <a:r>
              <a:rPr lang="en-US" i="0" dirty="0"/>
              <a:t>Note:  His efforts led to the nobles and rulers to repent and bring restitution to the people. (vs. 12), </a:t>
            </a:r>
            <a:r>
              <a:rPr lang="en-US" i="1" dirty="0"/>
              <a:t>“we will do as you say.”</a:t>
            </a:r>
          </a:p>
          <a:p>
            <a:pPr marL="628650" lvl="1" indent="-171450">
              <a:buFont typeface="Arial" panose="020B0604020202020204" pitchFamily="34" charset="0"/>
              <a:buChar char="•"/>
            </a:pPr>
            <a:r>
              <a:rPr lang="en-US" b="1" i="0" dirty="0">
                <a:highlight>
                  <a:srgbClr val="FFFF00"/>
                </a:highlight>
              </a:rPr>
              <a:t>He led the people to take an oath of commitment to the Lord</a:t>
            </a:r>
          </a:p>
          <a:p>
            <a:pPr marL="0" lvl="0" indent="0">
              <a:buFont typeface="Arial" panose="020B0604020202020204" pitchFamily="34" charset="0"/>
              <a:buNone/>
            </a:pPr>
            <a:r>
              <a:rPr lang="en-US" b="1" i="0" dirty="0"/>
              <a:t>(Nehemiah 10:29), </a:t>
            </a:r>
            <a:r>
              <a:rPr lang="en-US" i="1" dirty="0"/>
              <a:t>“these joined with their brethren, their nobles, and entered into a curse and an oath to walk in God's Law, which was given by Moses the servant of God, and to observe and do all the commandments of the Lord our Lord, and His ordinances and His statutes.”</a:t>
            </a:r>
          </a:p>
          <a:p>
            <a:pPr marL="628650" lvl="1" indent="-171450">
              <a:buFont typeface="Arial" panose="020B0604020202020204" pitchFamily="34" charset="0"/>
              <a:buChar char="•"/>
            </a:pPr>
            <a:r>
              <a:rPr lang="en-US" b="1" i="0" dirty="0">
                <a:solidFill>
                  <a:schemeClr val="tx1"/>
                </a:solidFill>
                <a:highlight>
                  <a:srgbClr val="FFFF00"/>
                </a:highlight>
              </a:rPr>
              <a:t>Too often leaders use their position to please and benefit themselves.  Nehemiah’s only concern was the welfare of God’s people.</a:t>
            </a:r>
          </a:p>
          <a:p>
            <a:pPr marL="171450" lvl="0" indent="-171450">
              <a:buFont typeface="Arial" panose="020B0604020202020204" pitchFamily="34" charset="0"/>
              <a:buChar char="•"/>
            </a:pPr>
            <a:r>
              <a:rPr lang="en-US" b="1" i="0" dirty="0">
                <a:solidFill>
                  <a:schemeClr val="tx1"/>
                </a:solidFill>
                <a:highlight>
                  <a:srgbClr val="00FF00"/>
                </a:highlight>
              </a:rPr>
              <a:t>In the same way, parents serve their children through their leadership</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Proverbs 4:10-13), </a:t>
            </a:r>
            <a:r>
              <a:rPr lang="en-US" i="1" dirty="0">
                <a:solidFill>
                  <a:srgbClr val="FF0000"/>
                </a:solidFill>
              </a:rPr>
              <a:t>“Hear, my son, and receive my sayings, and the years of your life will be many. </a:t>
            </a:r>
            <a:r>
              <a:rPr lang="en-US" i="1" baseline="30000" dirty="0">
                <a:solidFill>
                  <a:srgbClr val="FF0000"/>
                </a:solidFill>
              </a:rPr>
              <a:t>11</a:t>
            </a:r>
            <a:r>
              <a:rPr lang="en-US" i="1" dirty="0">
                <a:solidFill>
                  <a:srgbClr val="FF0000"/>
                </a:solidFill>
              </a:rPr>
              <a:t> I have taught you in the way of wisdom; I have led you in right paths. </a:t>
            </a:r>
            <a:r>
              <a:rPr lang="en-US" i="1" baseline="30000" dirty="0">
                <a:solidFill>
                  <a:srgbClr val="FF0000"/>
                </a:solidFill>
              </a:rPr>
              <a:t>12</a:t>
            </a:r>
            <a:r>
              <a:rPr lang="en-US" i="1" dirty="0">
                <a:solidFill>
                  <a:srgbClr val="FF0000"/>
                </a:solidFill>
              </a:rPr>
              <a:t> When you walk, your steps will not be hindered, and when you run, you will not stumble. </a:t>
            </a:r>
            <a:r>
              <a:rPr lang="en-US" i="1" baseline="30000" dirty="0">
                <a:solidFill>
                  <a:srgbClr val="FF0000"/>
                </a:solidFill>
              </a:rPr>
              <a:t>13</a:t>
            </a:r>
            <a:r>
              <a:rPr lang="en-US" i="1" dirty="0">
                <a:solidFill>
                  <a:srgbClr val="FF0000"/>
                </a:solidFill>
              </a:rPr>
              <a:t> Take firm hold of instruction, do not let go; keep her, for she is your life.”</a:t>
            </a:r>
          </a:p>
          <a:p>
            <a:pPr marL="171450" lvl="0" indent="-171450">
              <a:buFont typeface="Arial" panose="020B0604020202020204" pitchFamily="34" charset="0"/>
              <a:buChar char="•"/>
            </a:pPr>
            <a:r>
              <a:rPr lang="en-US" b="1" i="0" dirty="0">
                <a:solidFill>
                  <a:schemeClr val="tx1"/>
                </a:solidFill>
                <a:highlight>
                  <a:srgbClr val="00FF00"/>
                </a:highlight>
              </a:rPr>
              <a:t>And, elders serve the flock over which the Holy Spirit has made them overseers</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Hebrews 13:17), </a:t>
            </a:r>
            <a:r>
              <a:rPr lang="en-US" i="1" dirty="0">
                <a:solidFill>
                  <a:srgbClr val="FF0000"/>
                </a:solidFill>
              </a:rPr>
              <a:t>“Obey those who rule over you, and be submissive, for they watch out for your souls, as those who must give account. Let them do so with joy and not with grief, for that would be unprofitable for you.”</a:t>
            </a:r>
            <a:endParaRPr lang="en-US" b="1" i="1"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55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Biblical Leadership Attribute: Trust and Obedience toward God</a:t>
            </a:r>
            <a:endParaRPr lang="en-US" i="0" dirty="0">
              <a:solidFill>
                <a:schemeClr val="tx1"/>
              </a:solidFill>
            </a:endParaRPr>
          </a:p>
          <a:p>
            <a:pPr marL="171450" indent="-171450">
              <a:buFont typeface="Arial" panose="020B0604020202020204" pitchFamily="34" charset="0"/>
              <a:buChar char="•"/>
            </a:pPr>
            <a:r>
              <a:rPr lang="en-US" b="1" dirty="0">
                <a:solidFill>
                  <a:schemeClr val="tx1"/>
                </a:solidFill>
                <a:highlight>
                  <a:srgbClr val="00FF00"/>
                </a:highlight>
              </a:rPr>
              <a:t>Again, Nehemiah is a wonderful example of this needed attribute</a:t>
            </a:r>
          </a:p>
          <a:p>
            <a:pPr marL="628650" lvl="1" indent="-171450">
              <a:buFont typeface="Arial" panose="020B0604020202020204" pitchFamily="34" charset="0"/>
              <a:buChar char="•"/>
            </a:pPr>
            <a:r>
              <a:rPr lang="en-US" b="1" dirty="0">
                <a:solidFill>
                  <a:schemeClr val="tx1"/>
                </a:solidFill>
                <a:highlight>
                  <a:srgbClr val="FFFF00"/>
                </a:highlight>
              </a:rPr>
              <a:t>Nehemiah encouraged trust in God, leading the people to do the work</a:t>
            </a:r>
          </a:p>
          <a:p>
            <a:pPr marL="0" lvl="0" indent="0">
              <a:buFont typeface="Arial" panose="020B0604020202020204" pitchFamily="34" charset="0"/>
              <a:buNone/>
            </a:pPr>
            <a:r>
              <a:rPr lang="en-US" b="1" dirty="0">
                <a:solidFill>
                  <a:srgbClr val="FF0000"/>
                </a:solidFill>
              </a:rPr>
              <a:t>(Nehemiah 2:17-18), </a:t>
            </a:r>
            <a:r>
              <a:rPr lang="en-US" i="1" dirty="0">
                <a:solidFill>
                  <a:srgbClr val="FF0000"/>
                </a:solidFill>
              </a:rPr>
              <a:t>“Then I said to them, “You see the distress that we are in, how Jerusalem lies waste, and its gates are burned with fire. Come and let us build the wall of Jerusalem, that we may no longer be a reproach.”</a:t>
            </a:r>
            <a:r>
              <a:rPr lang="en-US" i="1" baseline="30000" dirty="0">
                <a:solidFill>
                  <a:srgbClr val="FF0000"/>
                </a:solidFill>
              </a:rPr>
              <a:t> 18</a:t>
            </a:r>
            <a:r>
              <a:rPr lang="en-US" i="1" dirty="0">
                <a:solidFill>
                  <a:srgbClr val="FF0000"/>
                </a:solidFill>
              </a:rPr>
              <a:t> And I told them of the hand of my God which had been good upon me, and also of the king's words that he had spoken to me. So they said, “Let us rise up and build.” Then they set their hands to this good work.”</a:t>
            </a:r>
          </a:p>
          <a:p>
            <a:pPr marL="628650" lvl="1" indent="-171450">
              <a:buFont typeface="Arial" panose="020B0604020202020204" pitchFamily="34" charset="0"/>
              <a:buChar char="•"/>
            </a:pPr>
            <a:r>
              <a:rPr lang="en-US" b="1" dirty="0">
                <a:solidFill>
                  <a:schemeClr val="tx1"/>
                </a:solidFill>
                <a:highlight>
                  <a:srgbClr val="FFFF00"/>
                </a:highlight>
              </a:rPr>
              <a:t>Nehemiah encouraged obedience to God, turning God’s people to the Law</a:t>
            </a:r>
            <a:endParaRPr lang="en-US" b="1" u="sng" dirty="0">
              <a:solidFill>
                <a:schemeClr val="tx1"/>
              </a:solidFill>
              <a:highlight>
                <a:srgbClr val="FFFF00"/>
              </a:highlight>
            </a:endParaRPr>
          </a:p>
          <a:p>
            <a:r>
              <a:rPr lang="en-US" b="1" dirty="0">
                <a:solidFill>
                  <a:srgbClr val="FF0000"/>
                </a:solidFill>
              </a:rPr>
              <a:t>(Nehemiah 9:3), </a:t>
            </a:r>
            <a:r>
              <a:rPr lang="en-US" i="1" dirty="0">
                <a:solidFill>
                  <a:srgbClr val="FF0000"/>
                </a:solidFill>
              </a:rPr>
              <a:t>“And they stood up in their place and read from the Book of the Law of the Lord their God for one-fourth of the day; and for another fourth they confessed and worshiped the Lord their God.”</a:t>
            </a:r>
          </a:p>
          <a:p>
            <a:pPr marL="171450" indent="-171450">
              <a:buFont typeface="Arial" panose="020B0604020202020204" pitchFamily="34" charset="0"/>
              <a:buChar char="•"/>
            </a:pPr>
            <a:r>
              <a:rPr lang="en-US" b="1" i="0" dirty="0">
                <a:solidFill>
                  <a:schemeClr val="tx1"/>
                </a:solidFill>
                <a:highlight>
                  <a:srgbClr val="00FF00"/>
                </a:highlight>
              </a:rPr>
              <a:t>In the same way, all effective leaders today will trust in God and encourage that trust in others</a:t>
            </a:r>
          </a:p>
          <a:p>
            <a:pPr marL="0" indent="0">
              <a:buFont typeface="Arial" panose="020B0604020202020204" pitchFamily="34" charset="0"/>
              <a:buNone/>
            </a:pPr>
            <a:r>
              <a:rPr lang="en-US" b="1" i="0" dirty="0">
                <a:solidFill>
                  <a:srgbClr val="FF0000"/>
                </a:solidFill>
              </a:rPr>
              <a:t>(</a:t>
            </a:r>
            <a:r>
              <a:rPr lang="en-US" b="1" dirty="0">
                <a:solidFill>
                  <a:srgbClr val="FF0000"/>
                </a:solidFill>
              </a:rPr>
              <a:t>Philippians 4:13), </a:t>
            </a:r>
            <a:r>
              <a:rPr lang="en-US" b="1" dirty="0">
                <a:solidFill>
                  <a:schemeClr val="tx1"/>
                </a:solidFill>
              </a:rPr>
              <a:t>[Paul, in trusting in God’s provision through the Philippians], </a:t>
            </a:r>
            <a:r>
              <a:rPr lang="en-US" i="1" dirty="0">
                <a:solidFill>
                  <a:srgbClr val="FF0000"/>
                </a:solidFill>
              </a:rPr>
              <a:t>“I can do all things through Christ who strengthens me.”</a:t>
            </a:r>
          </a:p>
          <a:p>
            <a:pPr marL="0" indent="0">
              <a:buFont typeface="Arial" panose="020B0604020202020204" pitchFamily="34" charset="0"/>
              <a:buNone/>
            </a:pPr>
            <a:r>
              <a:rPr lang="en-US" b="1" i="0" dirty="0">
                <a:solidFill>
                  <a:srgbClr val="FF0000"/>
                </a:solidFill>
              </a:rPr>
              <a:t>(</a:t>
            </a:r>
            <a:r>
              <a:rPr lang="en-US" b="1" dirty="0">
                <a:solidFill>
                  <a:srgbClr val="FF0000"/>
                </a:solidFill>
              </a:rPr>
              <a:t>Philippians 4:19), </a:t>
            </a:r>
            <a:r>
              <a:rPr lang="en-US" b="1" dirty="0">
                <a:solidFill>
                  <a:schemeClr val="tx1"/>
                </a:solidFill>
              </a:rPr>
              <a:t>[Paul, assuring the Philippians of God’s provision], </a:t>
            </a:r>
            <a:r>
              <a:rPr lang="en-US" i="1" dirty="0">
                <a:solidFill>
                  <a:srgbClr val="FF0000"/>
                </a:solidFill>
              </a:rPr>
              <a:t>“And my God shall supply all your need according to His riches in glory by Christ Jesus.”</a:t>
            </a:r>
            <a:endParaRPr lang="en-US" b="1" i="1" dirty="0">
              <a:solidFill>
                <a:srgbClr val="FF0000"/>
              </a:solidFill>
            </a:endParaRPr>
          </a:p>
          <a:p>
            <a:pPr marL="171450" indent="-171450">
              <a:buFont typeface="Arial" panose="020B0604020202020204" pitchFamily="34" charset="0"/>
              <a:buChar char="•"/>
            </a:pPr>
            <a:r>
              <a:rPr lang="en-US" b="1" i="0" dirty="0">
                <a:solidFill>
                  <a:schemeClr val="tx1"/>
                </a:solidFill>
                <a:highlight>
                  <a:srgbClr val="00FF00"/>
                </a:highlight>
              </a:rPr>
              <a:t>Also, effective leaders will place their trust in scripture as a means of guiding themselves and others to obey.</a:t>
            </a:r>
          </a:p>
          <a:p>
            <a:pPr marL="0" indent="0">
              <a:buFont typeface="Arial" panose="020B0604020202020204" pitchFamily="34" charset="0"/>
              <a:buNone/>
            </a:pPr>
            <a:r>
              <a:rPr lang="en-US" b="1" i="0" dirty="0">
                <a:solidFill>
                  <a:srgbClr val="FF0000"/>
                </a:solidFill>
              </a:rPr>
              <a:t>(Ephesians 6:4), </a:t>
            </a:r>
            <a:r>
              <a:rPr lang="en-US" b="1" i="0" dirty="0">
                <a:solidFill>
                  <a:schemeClr val="tx1"/>
                </a:solidFill>
              </a:rPr>
              <a:t>[Fathers, as example], </a:t>
            </a:r>
            <a:r>
              <a:rPr lang="en-US" b="1" i="1" dirty="0">
                <a:solidFill>
                  <a:srgbClr val="FF0000"/>
                </a:solidFill>
              </a:rPr>
              <a:t>“</a:t>
            </a:r>
            <a:r>
              <a:rPr lang="en-US" i="1" dirty="0">
                <a:solidFill>
                  <a:srgbClr val="FF0000"/>
                </a:solidFill>
              </a:rPr>
              <a:t>And you, fathers, do not provoke your children to wrath, but bring them up in the training and admonition of the Lord.”</a:t>
            </a:r>
          </a:p>
          <a:p>
            <a:pPr marL="0" indent="0">
              <a:buFont typeface="Arial" panose="020B0604020202020204" pitchFamily="34" charset="0"/>
              <a:buNone/>
            </a:pPr>
            <a:r>
              <a:rPr lang="en-US" b="1" i="0" dirty="0">
                <a:solidFill>
                  <a:srgbClr val="FF0000"/>
                </a:solidFill>
              </a:rPr>
              <a:t>(Matthew 15:14)</a:t>
            </a:r>
            <a:r>
              <a:rPr lang="en-US" b="1" i="0" dirty="0">
                <a:solidFill>
                  <a:schemeClr val="tx1"/>
                </a:solidFill>
              </a:rPr>
              <a:t> [Example of Jesus’ dismissal of the Pharisees. Ignorance of God’s word is dangerous to leaders, and their followers], </a:t>
            </a:r>
            <a:r>
              <a:rPr lang="en-US" b="0" i="1" dirty="0">
                <a:solidFill>
                  <a:srgbClr val="FF0000"/>
                </a:solidFill>
              </a:rPr>
              <a:t>“Let them alone. They are blind leaders of the blind. And if the blind leads the blind, both will fall into a ditch.”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59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Biblical Leadership Attribute: Prayer</a:t>
            </a:r>
            <a:endParaRPr lang="en-US" i="0" dirty="0">
              <a:solidFill>
                <a:schemeClr val="tx1"/>
              </a:solidFill>
            </a:endParaRPr>
          </a:p>
          <a:p>
            <a:pPr marL="171450" indent="-171450">
              <a:buFont typeface="Arial" panose="020B0604020202020204" pitchFamily="34" charset="0"/>
              <a:buChar char="•"/>
            </a:pPr>
            <a:r>
              <a:rPr lang="en-US" b="1" dirty="0">
                <a:solidFill>
                  <a:schemeClr val="tx1"/>
                </a:solidFill>
                <a:highlight>
                  <a:srgbClr val="00FF00"/>
                </a:highlight>
              </a:rPr>
              <a:t>Nehemiah was a Prayerful Leader of the people</a:t>
            </a:r>
          </a:p>
          <a:p>
            <a:pPr marL="628650" lvl="1" indent="-171450">
              <a:buFont typeface="Arial" panose="020B0604020202020204" pitchFamily="34" charset="0"/>
              <a:buChar char="•"/>
            </a:pPr>
            <a:r>
              <a:rPr lang="en-US" b="1" dirty="0">
                <a:solidFill>
                  <a:schemeClr val="tx1"/>
                </a:solidFill>
                <a:highlight>
                  <a:srgbClr val="FFFF00"/>
                </a:highlight>
              </a:rPr>
              <a:t>Nehemiah prayed when he first heard of the wretched condition of God’s people</a:t>
            </a:r>
          </a:p>
          <a:p>
            <a:pPr marL="0" lvl="0" indent="0">
              <a:buFont typeface="Arial" panose="020B0604020202020204" pitchFamily="34" charset="0"/>
              <a:buNone/>
            </a:pPr>
            <a:r>
              <a:rPr lang="en-US" b="1" dirty="0">
                <a:solidFill>
                  <a:srgbClr val="FF0000"/>
                </a:solidFill>
              </a:rPr>
              <a:t>(Nehemiah 1:3-4), </a:t>
            </a:r>
            <a:r>
              <a:rPr lang="en-US" i="1" dirty="0">
                <a:solidFill>
                  <a:srgbClr val="FF0000"/>
                </a:solidFill>
              </a:rPr>
              <a:t>“And they said to me, “The survivors who are left from the captivity in the province are there in great distress and reproach. The wall of Jerusalem is also broken down, and its gates are burned with fire.” </a:t>
            </a:r>
            <a:r>
              <a:rPr lang="en-US" i="1" baseline="30000" dirty="0">
                <a:solidFill>
                  <a:srgbClr val="FF0000"/>
                </a:solidFill>
              </a:rPr>
              <a:t>4</a:t>
            </a:r>
            <a:r>
              <a:rPr lang="en-US" i="1" dirty="0">
                <a:solidFill>
                  <a:srgbClr val="FF0000"/>
                </a:solidFill>
              </a:rPr>
              <a:t> So it was, when I heard these words, that I sat down and wept, and mourned for many days; I was fasting and praying before the God of heaven.”</a:t>
            </a:r>
          </a:p>
          <a:p>
            <a:pPr marL="628650" lvl="1" indent="-171450">
              <a:buFont typeface="Arial" panose="020B0604020202020204" pitchFamily="34" charset="0"/>
              <a:buChar char="•"/>
            </a:pPr>
            <a:r>
              <a:rPr lang="en-US" b="1" i="0" dirty="0">
                <a:solidFill>
                  <a:schemeClr val="tx1"/>
                </a:solidFill>
                <a:highlight>
                  <a:srgbClr val="FFFF00"/>
                </a:highlight>
              </a:rPr>
              <a:t>When, as cupbearer for the King, he gained an audience with him, Nehemiah prayed for a wise response to the King’s question</a:t>
            </a:r>
          </a:p>
          <a:p>
            <a:r>
              <a:rPr lang="en-US" b="1" dirty="0">
                <a:solidFill>
                  <a:srgbClr val="FF0000"/>
                </a:solidFill>
              </a:rPr>
              <a:t>(Nehemiah 2:4-5</a:t>
            </a:r>
            <a:r>
              <a:rPr lang="en-US" b="1" i="1" dirty="0">
                <a:solidFill>
                  <a:srgbClr val="FF0000"/>
                </a:solidFill>
              </a:rPr>
              <a:t>), </a:t>
            </a:r>
            <a:r>
              <a:rPr lang="en-US" i="1" dirty="0">
                <a:solidFill>
                  <a:srgbClr val="FF0000"/>
                </a:solidFill>
              </a:rPr>
              <a:t>“Then the king said to me, “What do you request?” So I prayed to the God of heaven.</a:t>
            </a:r>
            <a:r>
              <a:rPr lang="en-US" i="1" baseline="30000" dirty="0">
                <a:solidFill>
                  <a:srgbClr val="FF0000"/>
                </a:solidFill>
              </a:rPr>
              <a:t> 5</a:t>
            </a:r>
            <a:r>
              <a:rPr lang="en-US" i="1" dirty="0">
                <a:solidFill>
                  <a:srgbClr val="FF0000"/>
                </a:solidFill>
              </a:rPr>
              <a:t> And I said to the king, “If it pleases the king, and if your servant has found favor in your sight, I ask that you send me to Judah, to the city of my fathers’ tombs, that I may rebuild it.”</a:t>
            </a:r>
          </a:p>
          <a:p>
            <a:pPr marL="628650" lvl="1" indent="-171450">
              <a:buFont typeface="Arial" panose="020B0604020202020204" pitchFamily="34" charset="0"/>
              <a:buChar char="•"/>
            </a:pPr>
            <a:r>
              <a:rPr lang="en-US" b="1" i="0" dirty="0">
                <a:solidFill>
                  <a:schemeClr val="tx1"/>
                </a:solidFill>
                <a:highlight>
                  <a:srgbClr val="FFFF00"/>
                </a:highlight>
              </a:rPr>
              <a:t>When Nehemiah was falsely accused by his enemies, who threatened to send a letter to the King of Persia claiming Nehemiah was rebelling and intended to establish himself as King of Judah, he prayed to God for strength.</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Nehemiah 6:8-9), </a:t>
            </a:r>
            <a:r>
              <a:rPr lang="en-US" i="1" dirty="0">
                <a:solidFill>
                  <a:srgbClr val="FF0000"/>
                </a:solidFill>
              </a:rPr>
              <a:t>“Then I sent to him, saying, “No such things as you say are being done, but you invent them in your own heart.” </a:t>
            </a:r>
            <a:r>
              <a:rPr lang="en-US" i="1" baseline="30000" dirty="0">
                <a:solidFill>
                  <a:srgbClr val="FF0000"/>
                </a:solidFill>
              </a:rPr>
              <a:t>9</a:t>
            </a:r>
            <a:r>
              <a:rPr lang="en-US" i="1" dirty="0">
                <a:solidFill>
                  <a:srgbClr val="FF0000"/>
                </a:solidFill>
              </a:rPr>
              <a:t> For they all were trying to make us afraid, saying, “Their hands will be weakened in the work, and it will not be done.” Now therefore, O God, strengthen my hands.”</a:t>
            </a:r>
          </a:p>
          <a:p>
            <a:pPr marL="171450" lvl="0" indent="-171450">
              <a:buFont typeface="Arial" panose="020B0604020202020204" pitchFamily="34" charset="0"/>
              <a:buChar char="•"/>
            </a:pPr>
            <a:r>
              <a:rPr lang="en-US" b="1" i="0" dirty="0">
                <a:solidFill>
                  <a:schemeClr val="tx1"/>
                </a:solidFill>
                <a:highlight>
                  <a:srgbClr val="00FF00"/>
                </a:highlight>
              </a:rPr>
              <a:t>The New Testament expresses the need to pray. Paul as example</a:t>
            </a:r>
          </a:p>
          <a:p>
            <a:pPr marL="0" lvl="0" indent="0">
              <a:buFont typeface="Arial" panose="020B0604020202020204" pitchFamily="34" charset="0"/>
              <a:buNone/>
            </a:pPr>
            <a:r>
              <a:rPr lang="en-US" b="1" i="0" dirty="0">
                <a:solidFill>
                  <a:srgbClr val="FF0000"/>
                </a:solidFill>
              </a:rPr>
              <a:t>(Acts 20:36) </a:t>
            </a:r>
            <a:r>
              <a:rPr lang="en-US" b="1" i="0" dirty="0">
                <a:solidFill>
                  <a:schemeClr val="tx1"/>
                </a:solidFill>
              </a:rPr>
              <a:t>[Paul and the Ephesians elders understood the need for prayer], </a:t>
            </a:r>
            <a:r>
              <a:rPr lang="en-US" b="0" i="1" dirty="0">
                <a:solidFill>
                  <a:srgbClr val="FF0000"/>
                </a:solidFill>
              </a:rPr>
              <a:t>“And when he had said these things, he knelt down and prayed with them all.”</a:t>
            </a:r>
          </a:p>
          <a:p>
            <a:pPr marL="171450" lvl="0" indent="-171450">
              <a:buFont typeface="Arial" panose="020B0604020202020204" pitchFamily="34" charset="0"/>
              <a:buChar char="•"/>
            </a:pPr>
            <a:r>
              <a:rPr lang="en-US" b="1" i="0" dirty="0">
                <a:solidFill>
                  <a:schemeClr val="tx1"/>
                </a:solidFill>
                <a:highlight>
                  <a:srgbClr val="00FF00"/>
                </a:highlight>
              </a:rPr>
              <a:t>Jesus, the greatest of all leaders, was a man of prayer</a:t>
            </a:r>
          </a:p>
          <a:p>
            <a:pPr marL="0" lvl="0" indent="0">
              <a:buFont typeface="Arial" panose="020B0604020202020204" pitchFamily="34" charset="0"/>
              <a:buNone/>
            </a:pPr>
            <a:r>
              <a:rPr lang="en-US" b="1" i="0" dirty="0">
                <a:solidFill>
                  <a:srgbClr val="FF0000"/>
                </a:solidFill>
              </a:rPr>
              <a:t>(Matthew 26:42-46)  </a:t>
            </a:r>
            <a:r>
              <a:rPr lang="en-US" b="1" i="0" dirty="0">
                <a:solidFill>
                  <a:schemeClr val="tx1"/>
                </a:solidFill>
              </a:rPr>
              <a:t>[While in distress for His life on the night of His betrayal],</a:t>
            </a:r>
            <a:r>
              <a:rPr lang="en-US" b="1" i="1" dirty="0">
                <a:solidFill>
                  <a:schemeClr val="tx1"/>
                </a:solidFill>
              </a:rPr>
              <a:t> </a:t>
            </a:r>
            <a:r>
              <a:rPr lang="en-US" b="0" i="1" dirty="0">
                <a:solidFill>
                  <a:srgbClr val="FF0000"/>
                </a:solidFill>
              </a:rPr>
              <a:t>“Again, a second time, He went away and prayed, saying, “O My Father, if this cup cannot pass away from Me unless I drink it, Your will be done.”</a:t>
            </a:r>
            <a:r>
              <a:rPr lang="en-US" b="0" i="1" baseline="30000" dirty="0">
                <a:solidFill>
                  <a:srgbClr val="FF0000"/>
                </a:solidFill>
              </a:rPr>
              <a:t> 43</a:t>
            </a:r>
            <a:r>
              <a:rPr lang="en-US" b="0" i="1" dirty="0">
                <a:solidFill>
                  <a:srgbClr val="FF0000"/>
                </a:solidFill>
              </a:rPr>
              <a:t> And He came and found them asleep again, for their eyes were heavy. </a:t>
            </a:r>
            <a:r>
              <a:rPr lang="en-US" b="0" i="1" baseline="30000" dirty="0">
                <a:solidFill>
                  <a:srgbClr val="FF0000"/>
                </a:solidFill>
              </a:rPr>
              <a:t>44</a:t>
            </a:r>
            <a:r>
              <a:rPr lang="en-US" b="0" i="1" dirty="0">
                <a:solidFill>
                  <a:srgbClr val="FF0000"/>
                </a:solidFill>
              </a:rPr>
              <a:t> So He left them, went away again, and prayed the third time, saying the same words.</a:t>
            </a:r>
            <a:r>
              <a:rPr lang="en-US" b="0" i="1" baseline="30000" dirty="0">
                <a:solidFill>
                  <a:srgbClr val="FF0000"/>
                </a:solidFill>
              </a:rPr>
              <a:t> 45</a:t>
            </a:r>
            <a:r>
              <a:rPr lang="en-US" b="0" i="1" dirty="0">
                <a:solidFill>
                  <a:srgbClr val="FF0000"/>
                </a:solidFill>
              </a:rPr>
              <a:t> Then He came to His disciples and said to them, “Are you still sleeping and resting? Behold, the hour is at hand, and the Son of Man is being betrayed into the hands of sinners.</a:t>
            </a:r>
            <a:r>
              <a:rPr lang="en-US" b="0" i="1" baseline="30000" dirty="0">
                <a:solidFill>
                  <a:srgbClr val="FF0000"/>
                </a:solidFill>
              </a:rPr>
              <a:t> 46</a:t>
            </a:r>
            <a:r>
              <a:rPr lang="en-US" b="0" i="1" dirty="0">
                <a:solidFill>
                  <a:srgbClr val="FF0000"/>
                </a:solidFill>
              </a:rPr>
              <a:t> Rise, let us be going. See, My betrayer is at hand.”</a:t>
            </a:r>
          </a:p>
          <a:p>
            <a:pPr marL="628650" lvl="1" indent="-171450">
              <a:buFont typeface="Arial" panose="020B0604020202020204" pitchFamily="34" charset="0"/>
              <a:buChar char="•"/>
            </a:pPr>
            <a:r>
              <a:rPr lang="en-US" b="0" i="0" dirty="0">
                <a:solidFill>
                  <a:schemeClr val="tx1"/>
                </a:solidFill>
              </a:rPr>
              <a:t>If even Jesus needed prayer, how can we escape without it?</a:t>
            </a:r>
          </a:p>
          <a:p>
            <a:pPr marL="628650" lvl="1" indent="-171450">
              <a:buFont typeface="Arial" panose="020B0604020202020204" pitchFamily="34" charset="0"/>
              <a:buChar char="•"/>
            </a:pPr>
            <a:r>
              <a:rPr lang="en-US" b="0" i="0" dirty="0">
                <a:solidFill>
                  <a:schemeClr val="tx1"/>
                </a:solidFill>
              </a:rPr>
              <a:t>Leadership is a daunting thing, even with God’s help! How can we possibly be successful without His aid?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40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highlight>
                  <a:srgbClr val="FF00FF"/>
                </a:highlight>
              </a:rPr>
              <a:t>Conclusion</a:t>
            </a:r>
          </a:p>
          <a:p>
            <a:pPr marL="171450" lvl="0" indent="-171450">
              <a:buFont typeface="Arial" panose="020B0604020202020204" pitchFamily="34" charset="0"/>
              <a:buChar char="•"/>
            </a:pPr>
            <a:r>
              <a:rPr lang="en-US" b="1" dirty="0">
                <a:solidFill>
                  <a:schemeClr val="tx1"/>
                </a:solidFill>
                <a:highlight>
                  <a:srgbClr val="00FF00"/>
                </a:highlight>
              </a:rPr>
              <a:t>Recapping what we have covered so far as important characteristics of effective, Biblical leadership</a:t>
            </a:r>
          </a:p>
          <a:p>
            <a:pPr marL="628650" lvl="1" indent="-171450">
              <a:buFont typeface="Arial" panose="020B0604020202020204" pitchFamily="34" charset="0"/>
              <a:buChar char="•"/>
            </a:pPr>
            <a:r>
              <a:rPr lang="en-US" b="0" dirty="0">
                <a:solidFill>
                  <a:schemeClr val="tx1"/>
                </a:solidFill>
              </a:rPr>
              <a:t>Be a leader to service, rather than be served</a:t>
            </a:r>
          </a:p>
          <a:p>
            <a:pPr marL="628650" lvl="1" indent="-171450">
              <a:buFont typeface="Arial" panose="020B0604020202020204" pitchFamily="34" charset="0"/>
              <a:buChar char="•"/>
            </a:pPr>
            <a:r>
              <a:rPr lang="en-US" b="0" dirty="0">
                <a:solidFill>
                  <a:schemeClr val="tx1"/>
                </a:solidFill>
              </a:rPr>
              <a:t>Always trust in God, and determine to obey Him</a:t>
            </a:r>
          </a:p>
          <a:p>
            <a:pPr marL="628650" lvl="1" indent="-171450">
              <a:buFont typeface="Arial" panose="020B0604020202020204" pitchFamily="34" charset="0"/>
              <a:buChar char="•"/>
            </a:pPr>
            <a:r>
              <a:rPr lang="en-US" b="0" dirty="0">
                <a:solidFill>
                  <a:schemeClr val="tx1"/>
                </a:solidFill>
              </a:rPr>
              <a:t>Be steadfast in prayer, knowing God answers and helps His children</a:t>
            </a:r>
          </a:p>
          <a:p>
            <a:pPr marL="171450" lvl="0" indent="-171450">
              <a:buFont typeface="Arial" panose="020B0604020202020204" pitchFamily="34" charset="0"/>
              <a:buChar char="•"/>
            </a:pPr>
            <a:r>
              <a:rPr lang="en-US" b="1" dirty="0">
                <a:solidFill>
                  <a:schemeClr val="tx1"/>
                </a:solidFill>
                <a:highlight>
                  <a:srgbClr val="00FF00"/>
                </a:highlight>
              </a:rPr>
              <a:t>When standing before God in judgment, will you be counted as a faithful steward in the leadership you show?</a:t>
            </a:r>
          </a:p>
          <a:p>
            <a:pPr marL="628650" lvl="1" indent="-171450">
              <a:buFont typeface="Arial" panose="020B0604020202020204" pitchFamily="34" charset="0"/>
              <a:buChar char="•"/>
            </a:pPr>
            <a:r>
              <a:rPr lang="en-US" b="1" dirty="0">
                <a:solidFill>
                  <a:schemeClr val="tx1"/>
                </a:solidFill>
                <a:highlight>
                  <a:srgbClr val="FFFF00"/>
                </a:highlight>
              </a:rPr>
              <a:t>Like Abraham</a:t>
            </a:r>
          </a:p>
          <a:p>
            <a:pPr marL="1085850" lvl="2" indent="-171450">
              <a:buFont typeface="Arial" panose="020B0604020202020204" pitchFamily="34" charset="0"/>
              <a:buChar char="•"/>
            </a:pPr>
            <a:r>
              <a:rPr lang="en-US" b="0" dirty="0">
                <a:solidFill>
                  <a:schemeClr val="tx1"/>
                </a:solidFill>
              </a:rPr>
              <a:t>His faithfulness led God to make Abraham aware of His intent to destroy Sodom and Gomorrah</a:t>
            </a:r>
          </a:p>
          <a:p>
            <a:pPr marL="1085850" lvl="2" indent="-171450">
              <a:buFont typeface="Arial" panose="020B0604020202020204" pitchFamily="34" charset="0"/>
              <a:buChar char="•"/>
            </a:pPr>
            <a:r>
              <a:rPr lang="en-US" b="0" dirty="0">
                <a:solidFill>
                  <a:schemeClr val="tx1"/>
                </a:solidFill>
              </a:rPr>
              <a:t>Note the way God describes Abraham</a:t>
            </a:r>
          </a:p>
          <a:p>
            <a:pPr marL="0" lvl="0" indent="0">
              <a:buFont typeface="Arial" panose="020B0604020202020204" pitchFamily="34" charset="0"/>
              <a:buNone/>
            </a:pPr>
            <a:r>
              <a:rPr lang="en-US" b="1" dirty="0">
                <a:solidFill>
                  <a:srgbClr val="FF0000"/>
                </a:solidFill>
              </a:rPr>
              <a:t>(Genesis 18:19), </a:t>
            </a:r>
            <a:r>
              <a:rPr lang="en-US" b="0" i="1" dirty="0">
                <a:solidFill>
                  <a:srgbClr val="FF0000"/>
                </a:solidFill>
              </a:rPr>
              <a:t>“</a:t>
            </a:r>
            <a:r>
              <a:rPr lang="en-US" i="1" dirty="0">
                <a:solidFill>
                  <a:srgbClr val="FF0000"/>
                </a:solidFill>
              </a:rPr>
              <a:t>For I have known him, in order that he may command his children and his household after him, that they keep the way of the Lord, to do righteousness and justice, that the Lord may bring to Abraham what He has spoken to him.”</a:t>
            </a:r>
            <a:endParaRPr lang="en-US" b="0" i="1" dirty="0">
              <a:solidFill>
                <a:srgbClr val="FF0000"/>
              </a:solidFill>
            </a:endParaRPr>
          </a:p>
          <a:p>
            <a:endParaRPr lang="en-US" b="1" dirty="0">
              <a:solidFill>
                <a:schemeClr val="tx1"/>
              </a:solidFill>
              <a:highlight>
                <a:srgbClr val="FF00FF"/>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0D2681-7BE9-4124-8494-3679B5E77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7859-450F-4DA1-8BE8-37FBCDC91F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783AA7-D07B-4648-ABB3-73439D5E8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165C80-30E2-4C0D-92E5-2401C2A733C7}"/>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5" name="Footer Placeholder 4">
            <a:extLst>
              <a:ext uri="{FF2B5EF4-FFF2-40B4-BE49-F238E27FC236}">
                <a16:creationId xmlns:a16="http://schemas.microsoft.com/office/drawing/2014/main" id="{0D3742D2-7B80-43D5-B798-92B14E7EF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71A72-3E58-4351-A8D2-F53BA628442C}"/>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265914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6AC0-9AFB-40EB-954A-5802BA9639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E6547-FE2B-46FC-AAB1-0ACD7DA15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E820F-7386-4416-8160-AA0E57B6B05C}"/>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5" name="Footer Placeholder 4">
            <a:extLst>
              <a:ext uri="{FF2B5EF4-FFF2-40B4-BE49-F238E27FC236}">
                <a16:creationId xmlns:a16="http://schemas.microsoft.com/office/drawing/2014/main" id="{4B3542E9-E222-42AD-B130-25A3B856A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52AA1-1CFA-44C9-B4DC-9FB29D42B6B8}"/>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111855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FB3F-60E1-43A3-8F1A-FA3B1D7CDE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B84C14-EFAC-42BB-BDE8-0BE49C89A2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9D08A-8EE8-4254-8B41-EEAF1DBF6DCE}"/>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5" name="Footer Placeholder 4">
            <a:extLst>
              <a:ext uri="{FF2B5EF4-FFF2-40B4-BE49-F238E27FC236}">
                <a16:creationId xmlns:a16="http://schemas.microsoft.com/office/drawing/2014/main" id="{9DD88691-DE3D-40E9-BB68-7C2284734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74EA9-E563-411B-8901-1A081EB59C4F}"/>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412484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410E-4F94-468E-82E0-C364A9408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BE99B-EB74-4627-AF97-ABC594D97F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38495-5F3D-440C-A75A-67C1557850B8}"/>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5" name="Footer Placeholder 4">
            <a:extLst>
              <a:ext uri="{FF2B5EF4-FFF2-40B4-BE49-F238E27FC236}">
                <a16:creationId xmlns:a16="http://schemas.microsoft.com/office/drawing/2014/main" id="{B9D28A4E-CD88-4E4D-A51B-E94A8A526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E183C-93C9-48DD-ABEE-CDD1840E1089}"/>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156181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9E67-DB7B-4BD5-AB3F-32B1119EAC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7AAF5-7D66-41F6-988E-D58F80769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D335D-1BE6-4690-AC6F-4798DDBF8994}"/>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5" name="Footer Placeholder 4">
            <a:extLst>
              <a:ext uri="{FF2B5EF4-FFF2-40B4-BE49-F238E27FC236}">
                <a16:creationId xmlns:a16="http://schemas.microsoft.com/office/drawing/2014/main" id="{F79E213F-CA97-4019-8D27-3A723771A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B9C62-0C23-44C9-8D30-AF47918FEF7B}"/>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116111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D99E-4422-4D03-90A0-0E009BEEA6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22461-689B-4C8F-96DF-1580B609D7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78EDF-522C-4680-B5A9-177CD6F76E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CBA848-90C2-4A31-9BA0-A871225C5942}"/>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6" name="Footer Placeholder 5">
            <a:extLst>
              <a:ext uri="{FF2B5EF4-FFF2-40B4-BE49-F238E27FC236}">
                <a16:creationId xmlns:a16="http://schemas.microsoft.com/office/drawing/2014/main" id="{B00E8265-95B3-4839-A790-073506880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C6DF4-70CD-40C5-B229-FFFF486D87E1}"/>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381157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53A6-92C1-4541-8F62-58427B505E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615337-CE9C-45FA-BC1B-D13152531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18694-F016-4E2F-89D4-1A05418B36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4ACA1-1E88-4336-9977-4C45DD7CC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209CE-A084-41DD-9CC6-B8D2CB0C38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CEE0EA-8DFF-48A2-B269-CE5425DBEFD0}"/>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8" name="Footer Placeholder 7">
            <a:extLst>
              <a:ext uri="{FF2B5EF4-FFF2-40B4-BE49-F238E27FC236}">
                <a16:creationId xmlns:a16="http://schemas.microsoft.com/office/drawing/2014/main" id="{F78D609A-235C-4363-9E14-009B1E859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58CDB9-EC15-4398-BEA4-AE6E73BB1564}"/>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369576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C190-EEC2-45EB-AE7B-7A94090847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1C2142-BA0E-4A5F-9B67-A539A77E3E35}"/>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4" name="Footer Placeholder 3">
            <a:extLst>
              <a:ext uri="{FF2B5EF4-FFF2-40B4-BE49-F238E27FC236}">
                <a16:creationId xmlns:a16="http://schemas.microsoft.com/office/drawing/2014/main" id="{53BFDA8D-0645-4A3B-BE85-34BB1CB9BC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EAC081-C96E-48EF-9562-5BF3FE4B9263}"/>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221351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4C61C-27B9-45AA-AA79-C2C6FF0B77B7}"/>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3" name="Footer Placeholder 2">
            <a:extLst>
              <a:ext uri="{FF2B5EF4-FFF2-40B4-BE49-F238E27FC236}">
                <a16:creationId xmlns:a16="http://schemas.microsoft.com/office/drawing/2014/main" id="{B0A73AAA-B74F-4B98-980D-59D1A98A0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EC929-A0C4-4603-804C-FD8A59DFDD0B}"/>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386098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C0CF-C2EC-4E98-9473-ED2FC5B3B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734BC4-F13D-468B-A99D-9DCC17DEB7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CF1659-9BEE-4907-A1DE-01D2230B8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713364-4166-464C-8DE5-3BC16C9AAEC5}"/>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6" name="Footer Placeholder 5">
            <a:extLst>
              <a:ext uri="{FF2B5EF4-FFF2-40B4-BE49-F238E27FC236}">
                <a16:creationId xmlns:a16="http://schemas.microsoft.com/office/drawing/2014/main" id="{350AC937-1DE3-4A22-8EE3-C930ADCAA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01983-4497-495D-A717-144ACB4D7BCC}"/>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98435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F2A8-4A3A-48D1-BCAF-0952C696B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5AF628-AC4D-483A-87F0-EAD3FCB59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26474-5664-4EB1-B2FE-BD12A0EA1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995A0-9975-4353-A264-9B42F837A954}"/>
              </a:ext>
            </a:extLst>
          </p:cNvPr>
          <p:cNvSpPr>
            <a:spLocks noGrp="1"/>
          </p:cNvSpPr>
          <p:nvPr>
            <p:ph type="dt" sz="half" idx="10"/>
          </p:nvPr>
        </p:nvSpPr>
        <p:spPr/>
        <p:txBody>
          <a:bodyPr/>
          <a:lstStyle/>
          <a:p>
            <a:fld id="{7C3567AA-F830-4F68-9F11-93F1E0E70A81}" type="datetimeFigureOut">
              <a:rPr lang="en-US" smtClean="0"/>
              <a:t>11/23/2021</a:t>
            </a:fld>
            <a:endParaRPr lang="en-US"/>
          </a:p>
        </p:txBody>
      </p:sp>
      <p:sp>
        <p:nvSpPr>
          <p:cNvPr id="6" name="Footer Placeholder 5">
            <a:extLst>
              <a:ext uri="{FF2B5EF4-FFF2-40B4-BE49-F238E27FC236}">
                <a16:creationId xmlns:a16="http://schemas.microsoft.com/office/drawing/2014/main" id="{1A34E9BC-0B48-4BCC-89E9-1A91AF2A0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7C953-574A-44B3-AD69-B8DFCA34FE0C}"/>
              </a:ext>
            </a:extLst>
          </p:cNvPr>
          <p:cNvSpPr>
            <a:spLocks noGrp="1"/>
          </p:cNvSpPr>
          <p:nvPr>
            <p:ph type="sldNum" sz="quarter" idx="12"/>
          </p:nvPr>
        </p:nvSpPr>
        <p:spPr/>
        <p:txBody>
          <a:bodyPr/>
          <a:lstStyle/>
          <a:p>
            <a:fld id="{78FCBCC8-4751-457A-9065-1DD116200273}" type="slidenum">
              <a:rPr lang="en-US" smtClean="0"/>
              <a:t>‹#›</a:t>
            </a:fld>
            <a:endParaRPr lang="en-US"/>
          </a:p>
        </p:txBody>
      </p:sp>
    </p:spTree>
    <p:extLst>
      <p:ext uri="{BB962C8B-B14F-4D97-AF65-F5344CB8AC3E}">
        <p14:creationId xmlns:p14="http://schemas.microsoft.com/office/powerpoint/2010/main" val="291222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99E28-2D5C-4877-AAEE-8EAB1145A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9C9800-CA10-426C-B359-B96907060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1CF40-516C-4931-8285-680A41C800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567AA-F830-4F68-9F11-93F1E0E70A81}" type="datetimeFigureOut">
              <a:rPr lang="en-US" smtClean="0"/>
              <a:t>11/23/2021</a:t>
            </a:fld>
            <a:endParaRPr lang="en-US"/>
          </a:p>
        </p:txBody>
      </p:sp>
      <p:sp>
        <p:nvSpPr>
          <p:cNvPr id="5" name="Footer Placeholder 4">
            <a:extLst>
              <a:ext uri="{FF2B5EF4-FFF2-40B4-BE49-F238E27FC236}">
                <a16:creationId xmlns:a16="http://schemas.microsoft.com/office/drawing/2014/main" id="{D4E0D91B-7E21-46AC-B99E-E2A61DEBB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15F43E-B8E3-4E1F-94B5-14AF1D432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CBCC8-4751-457A-9065-1DD116200273}" type="slidenum">
              <a:rPr lang="en-US" smtClean="0"/>
              <a:t>‹#›</a:t>
            </a:fld>
            <a:endParaRPr lang="en-US"/>
          </a:p>
        </p:txBody>
      </p:sp>
    </p:spTree>
    <p:extLst>
      <p:ext uri="{BB962C8B-B14F-4D97-AF65-F5344CB8AC3E}">
        <p14:creationId xmlns:p14="http://schemas.microsoft.com/office/powerpoint/2010/main" val="139304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2858814" y="6181787"/>
            <a:ext cx="9144000" cy="483319"/>
          </a:xfrm>
        </p:spPr>
        <p:txBody>
          <a:bodyPr/>
          <a:lstStyle/>
          <a:p>
            <a:pPr algn="r"/>
            <a:r>
              <a:rPr lang="en-US" b="1" dirty="0">
                <a:solidFill>
                  <a:srgbClr val="15328B"/>
                </a:solidFill>
              </a:rPr>
              <a:t>Lesson 1</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207" y="1988727"/>
            <a:ext cx="9017876" cy="1527999"/>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1048005" y="4298731"/>
            <a:ext cx="10390280" cy="769441"/>
          </a:xfrm>
          <a:prstGeom prst="rect">
            <a:avLst/>
          </a:prstGeom>
          <a:noFill/>
        </p:spPr>
        <p:txBody>
          <a:bodyPr wrap="none" rtlCol="0">
            <a:spAutoFit/>
          </a:bodyPr>
          <a:lstStyle/>
          <a:p>
            <a:r>
              <a:rPr lang="en-US" sz="4400" b="1" dirty="0">
                <a:ln>
                  <a:solidFill>
                    <a:schemeClr val="accent2">
                      <a:lumMod val="20000"/>
                      <a:lumOff val="80000"/>
                    </a:schemeClr>
                  </a:solidFill>
                </a:ln>
                <a:solidFill>
                  <a:srgbClr val="15328B"/>
                </a:solidFill>
              </a:rPr>
              <a:t>Illustrated by Nehemiah, Governor of Judea</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rot="20750825">
            <a:off x="845215" y="1378811"/>
            <a:ext cx="4492249" cy="1844731"/>
          </a:xfrm>
        </p:spPr>
        <p:txBody>
          <a:bodyPr anchor="t">
            <a:normAutofit/>
          </a:bodyPr>
          <a:lstStyle/>
          <a:p>
            <a:pPr algn="l"/>
            <a:r>
              <a:rPr lang="en-US" sz="8000" dirty="0">
                <a:solidFill>
                  <a:srgbClr val="15328B"/>
                </a:solidFill>
                <a:latin typeface="Gloss And Bloom" pitchFamily="2" charset="0"/>
              </a:rPr>
              <a:t>Biblica</a:t>
            </a:r>
            <a:r>
              <a:rPr lang="en-US" sz="80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30078637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Service to God and His Followers</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900859" y="1798418"/>
            <a:ext cx="10443415"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effectLst/>
                <a:uLnTx/>
                <a:uFillTx/>
                <a:latin typeface="Calibri" panose="020F0502020204030204"/>
                <a:ea typeface="+mn-ea"/>
                <a:cs typeface="+mn-cs"/>
              </a:rPr>
              <a:t>Nehemiah 2:10; 5:6-7; 10:29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effectLst/>
                <a:uLnTx/>
                <a:uFillTx/>
                <a:latin typeface="Calibri" panose="020F0502020204030204"/>
                <a:ea typeface="+mn-ea"/>
                <a:cs typeface="+mn-cs"/>
              </a:rPr>
              <a:t>Parents </a:t>
            </a:r>
            <a:r>
              <a:rPr kumimoji="0" lang="en-US" sz="4400" b="1" i="0" u="sng" strike="noStrike" kern="1200" cap="none" spc="0" normalizeH="0" baseline="0" noProof="0" dirty="0">
                <a:effectLst/>
                <a:uLnTx/>
                <a:uFillTx/>
                <a:latin typeface="Calibri" panose="020F0502020204030204"/>
                <a:ea typeface="+mn-ea"/>
                <a:cs typeface="+mn-cs"/>
              </a:rPr>
              <a:t>help</a:t>
            </a:r>
            <a:r>
              <a:rPr kumimoji="0" lang="en-US" sz="4400" b="1" i="0" u="none" strike="noStrike" kern="1200" cap="none" spc="0" normalizeH="0" baseline="0" noProof="0" dirty="0">
                <a:effectLst/>
                <a:uLnTx/>
                <a:uFillTx/>
                <a:latin typeface="Calibri" panose="020F0502020204030204"/>
                <a:ea typeface="+mn-ea"/>
                <a:cs typeface="+mn-cs"/>
              </a:rPr>
              <a:t> children obey God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latin typeface="Calibri" panose="020F0502020204030204"/>
              </a:rPr>
              <a:t>Proverbs 4:10-13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effectLst/>
                <a:uLnTx/>
                <a:uFillTx/>
                <a:latin typeface="Calibri" panose="020F0502020204030204"/>
                <a:ea typeface="+mn-ea"/>
                <a:cs typeface="+mn-cs"/>
              </a:rPr>
              <a:t>Elders </a:t>
            </a:r>
            <a:r>
              <a:rPr kumimoji="0" lang="en-US" sz="4400" b="1" i="0" u="sng" strike="noStrike" kern="1200" cap="none" spc="0" normalizeH="0" baseline="0" noProof="0" dirty="0">
                <a:effectLst/>
                <a:uLnTx/>
                <a:uFillTx/>
                <a:latin typeface="Calibri" panose="020F0502020204030204"/>
                <a:ea typeface="+mn-ea"/>
                <a:cs typeface="+mn-cs"/>
              </a:rPr>
              <a:t>help</a:t>
            </a:r>
            <a:r>
              <a:rPr kumimoji="0" lang="en-US" sz="4400" b="1" i="0" u="none" strike="noStrike" kern="1200" cap="none" spc="0" normalizeH="0" baseline="0" noProof="0" dirty="0">
                <a:effectLst/>
                <a:uLnTx/>
                <a:uFillTx/>
                <a:latin typeface="Calibri" panose="020F0502020204030204"/>
                <a:ea typeface="+mn-ea"/>
                <a:cs typeface="+mn-cs"/>
              </a:rPr>
              <a:t> protect the souls of the flock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latin typeface="Calibri" panose="020F0502020204030204"/>
              </a:rPr>
              <a:t>Hebrews 13:17</a:t>
            </a:r>
            <a:endParaRPr kumimoji="0" lang="en-US" sz="4000" i="0" u="none" strike="noStrike" kern="1200" cap="none" spc="0" normalizeH="0" baseline="0" noProof="0" dirty="0">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2924294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Trust and Obedience Toward God</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900859" y="1798418"/>
            <a:ext cx="10443415"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Nehemiah 2:17-18; 9:3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Good leaders will always trust in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Philippians 4:13,19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rPr>
              <a:t>Good</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Leaders turn the people to God’s Will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Ephesians 6:4; Matthew 15:14</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35971037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401782" y="347327"/>
            <a:ext cx="11388436" cy="1025052"/>
          </a:xfrm>
        </p:spPr>
        <p:txBody>
          <a:bodyPr>
            <a:noAutofit/>
          </a:bodyPr>
          <a:lstStyle/>
          <a:p>
            <a:r>
              <a:rPr lang="en-US" sz="6000" b="1" cap="all" dirty="0" err="1">
                <a:ln>
                  <a:solidFill>
                    <a:srgbClr val="15328B"/>
                  </a:solidFill>
                </a:ln>
                <a:solidFill>
                  <a:srgbClr val="7997EF"/>
                </a:solidFill>
                <a:effectLst>
                  <a:outerShdw dist="101600" algn="l" rotWithShape="0">
                    <a:srgbClr val="023DA8"/>
                  </a:outerShdw>
                </a:effectLst>
                <a:latin typeface="Impact" panose="020B0806030902050204" pitchFamily="34" charset="0"/>
              </a:rPr>
              <a:t>PrayeR</a:t>
            </a:r>
            <a:endPar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endParaRP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900859" y="1798418"/>
            <a:ext cx="10443415"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Nehemiah 1:3-4; 2:4-5; 6:8-9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The N.T. expresses the need to pray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Acts 20:36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Jesus, the greatest leader, prayed often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Ephesians 6:4; Matthew 15:14</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spTree>
    <p:extLst>
      <p:ext uri="{BB962C8B-B14F-4D97-AF65-F5344CB8AC3E}">
        <p14:creationId xmlns:p14="http://schemas.microsoft.com/office/powerpoint/2010/main" val="3779792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64F84F-BF95-440B-98B6-87B303133F7F}"/>
              </a:ext>
            </a:extLst>
          </p:cNvPr>
          <p:cNvSpPr>
            <a:spLocks noGrp="1"/>
          </p:cNvSpPr>
          <p:nvPr>
            <p:ph type="subTitle" idx="1"/>
          </p:nvPr>
        </p:nvSpPr>
        <p:spPr>
          <a:xfrm>
            <a:off x="305530" y="347327"/>
            <a:ext cx="4218344" cy="1025052"/>
          </a:xfrm>
        </p:spPr>
        <p:txBody>
          <a:bodyPr>
            <a:noAutofit/>
          </a:bodyPr>
          <a:lstStyle/>
          <a:p>
            <a:pPr algn="l"/>
            <a:r>
              <a:rPr lang="en-US" sz="6000" b="1" cap="all" dirty="0">
                <a:ln>
                  <a:solidFill>
                    <a:srgbClr val="15328B"/>
                  </a:solidFill>
                </a:ln>
                <a:solidFill>
                  <a:srgbClr val="7997EF"/>
                </a:solidFill>
                <a:effectLst>
                  <a:outerShdw dist="101600" algn="l" rotWithShape="0">
                    <a:srgbClr val="023DA8"/>
                  </a:outerShdw>
                </a:effectLst>
                <a:latin typeface="Impact" panose="020B0806030902050204" pitchFamily="34" charset="0"/>
              </a:rPr>
              <a:t>Conclusion</a:t>
            </a:r>
          </a:p>
        </p:txBody>
      </p:sp>
      <p:pic>
        <p:nvPicPr>
          <p:cNvPr id="5" name="Picture 4" descr="Graphical user interface&#10;&#10;Description automatically generated with medium confidence">
            <a:extLst>
              <a:ext uri="{FF2B5EF4-FFF2-40B4-BE49-F238E27FC236}">
                <a16:creationId xmlns:a16="http://schemas.microsoft.com/office/drawing/2014/main" id="{A3E0115E-DE29-4E16-999C-164795DB6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522" y="6171683"/>
            <a:ext cx="3248586" cy="550444"/>
          </a:xfrm>
          <a:prstGeom prst="rect">
            <a:avLst/>
          </a:prstGeom>
        </p:spPr>
      </p:pic>
      <p:sp>
        <p:nvSpPr>
          <p:cNvPr id="6" name="TextBox 5">
            <a:extLst>
              <a:ext uri="{FF2B5EF4-FFF2-40B4-BE49-F238E27FC236}">
                <a16:creationId xmlns:a16="http://schemas.microsoft.com/office/drawing/2014/main" id="{448C0C1F-F7D2-46EA-91F7-42804486B986}"/>
              </a:ext>
            </a:extLst>
          </p:cNvPr>
          <p:cNvSpPr txBox="1"/>
          <p:nvPr/>
        </p:nvSpPr>
        <p:spPr>
          <a:xfrm>
            <a:off x="4860758" y="689594"/>
            <a:ext cx="7290614" cy="38472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Recap: Biblical Leadership</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Service (to serve rather than be served)</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prstClr val="black"/>
                </a:solidFill>
                <a:latin typeface="Calibri" panose="020F0502020204030204"/>
              </a:rPr>
              <a:t>Trust in God &amp; Obedience to Him</a:t>
            </a:r>
          </a:p>
          <a:p>
            <a:pPr marL="9144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Prayer</a:t>
            </a:r>
          </a:p>
        </p:txBody>
      </p:sp>
      <p:sp>
        <p:nvSpPr>
          <p:cNvPr id="2" name="Title 1">
            <a:extLst>
              <a:ext uri="{FF2B5EF4-FFF2-40B4-BE49-F238E27FC236}">
                <a16:creationId xmlns:a16="http://schemas.microsoft.com/office/drawing/2014/main" id="{68796B67-BC1E-4256-934C-B05FA1D04185}"/>
              </a:ext>
            </a:extLst>
          </p:cNvPr>
          <p:cNvSpPr>
            <a:spLocks noGrp="1"/>
          </p:cNvSpPr>
          <p:nvPr>
            <p:ph type="ctrTitle"/>
          </p:nvPr>
        </p:nvSpPr>
        <p:spPr>
          <a:xfrm>
            <a:off x="6946756" y="6290659"/>
            <a:ext cx="2463250" cy="550443"/>
          </a:xfrm>
        </p:spPr>
        <p:txBody>
          <a:bodyPr anchor="t">
            <a:normAutofit/>
          </a:bodyPr>
          <a:lstStyle/>
          <a:p>
            <a:pPr algn="l"/>
            <a:r>
              <a:rPr lang="en-US" sz="3200" dirty="0">
                <a:solidFill>
                  <a:srgbClr val="15328B"/>
                </a:solidFill>
                <a:latin typeface="Gloss And Bloom" pitchFamily="2" charset="0"/>
              </a:rPr>
              <a:t>Biblica</a:t>
            </a:r>
            <a:r>
              <a:rPr lang="en-US" sz="3200" dirty="0">
                <a:solidFill>
                  <a:srgbClr val="15328B"/>
                </a:solidFill>
                <a:effectLst>
                  <a:outerShdw blurRad="38100" dist="38100" dir="2700000" algn="tl">
                    <a:srgbClr val="000000">
                      <a:alpha val="43137"/>
                    </a:srgbClr>
                  </a:outerShdw>
                </a:effectLst>
                <a:latin typeface="Gloss And Bloom" pitchFamily="2" charset="0"/>
              </a:rPr>
              <a:t>l</a:t>
            </a:r>
          </a:p>
        </p:txBody>
      </p:sp>
      <p:cxnSp>
        <p:nvCxnSpPr>
          <p:cNvPr id="7" name="Straight Connector 6">
            <a:extLst>
              <a:ext uri="{FF2B5EF4-FFF2-40B4-BE49-F238E27FC236}">
                <a16:creationId xmlns:a16="http://schemas.microsoft.com/office/drawing/2014/main" id="{1BA8E2E0-C96D-4ACB-BDD9-1049069AC584}"/>
              </a:ext>
            </a:extLst>
          </p:cNvPr>
          <p:cNvCxnSpPr/>
          <p:nvPr/>
        </p:nvCxnSpPr>
        <p:spPr>
          <a:xfrm>
            <a:off x="4740442" y="0"/>
            <a:ext cx="0" cy="6841102"/>
          </a:xfrm>
          <a:prstGeom prst="line">
            <a:avLst/>
          </a:prstGeom>
          <a:ln w="76200">
            <a:solidFill>
              <a:srgbClr val="7997E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B8DD8F5-BE06-4EDF-A212-AC33863ED9C1}"/>
              </a:ext>
            </a:extLst>
          </p:cNvPr>
          <p:cNvSpPr txBox="1"/>
          <p:nvPr/>
        </p:nvSpPr>
        <p:spPr>
          <a:xfrm>
            <a:off x="475637" y="1876926"/>
            <a:ext cx="3685624" cy="4339650"/>
          </a:xfrm>
          <a:prstGeom prst="rect">
            <a:avLst/>
          </a:prstGeom>
          <a:noFill/>
        </p:spPr>
        <p:txBody>
          <a:bodyPr wrap="none" rtlCol="0">
            <a:spAutoFit/>
          </a:bodyPr>
          <a:lstStyle/>
          <a:p>
            <a:pPr algn="ctr"/>
            <a:r>
              <a:rPr lang="en-US" sz="6000" dirty="0">
                <a:latin typeface="Impact" panose="020B0806030902050204" pitchFamily="34" charset="0"/>
              </a:rPr>
              <a:t>Abraham</a:t>
            </a:r>
            <a:br>
              <a:rPr lang="en-US" sz="6000" dirty="0">
                <a:latin typeface="Impact" panose="020B0806030902050204" pitchFamily="34" charset="0"/>
              </a:rPr>
            </a:br>
            <a:r>
              <a:rPr lang="en-US" sz="6000" dirty="0">
                <a:latin typeface="Impact" panose="020B0806030902050204" pitchFamily="34" charset="0"/>
              </a:rPr>
              <a:t>as an</a:t>
            </a:r>
            <a:br>
              <a:rPr lang="en-US" sz="6000" dirty="0">
                <a:latin typeface="Impact" panose="020B0806030902050204" pitchFamily="34" charset="0"/>
              </a:rPr>
            </a:br>
            <a:r>
              <a:rPr lang="en-US" sz="6000" dirty="0">
                <a:latin typeface="Impact" panose="020B0806030902050204" pitchFamily="34" charset="0"/>
              </a:rPr>
              <a:t>Example</a:t>
            </a:r>
          </a:p>
          <a:p>
            <a:pPr algn="ctr"/>
            <a:endParaRPr lang="en-US" sz="4800" dirty="0"/>
          </a:p>
          <a:p>
            <a:pPr algn="ctr"/>
            <a:r>
              <a:rPr lang="en-US" sz="4800" dirty="0"/>
              <a:t>Genesis 18:19</a:t>
            </a:r>
          </a:p>
        </p:txBody>
      </p:sp>
    </p:spTree>
    <p:extLst>
      <p:ext uri="{BB962C8B-B14F-4D97-AF65-F5344CB8AC3E}">
        <p14:creationId xmlns:p14="http://schemas.microsoft.com/office/powerpoint/2010/main" val="26836908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2144</Words>
  <Application>Microsoft Office PowerPoint</Application>
  <PresentationFormat>Widescreen</PresentationFormat>
  <Paragraphs>135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Impact</vt:lpstr>
      <vt:lpstr>Calibri</vt:lpstr>
      <vt:lpstr>Calibri Light</vt:lpstr>
      <vt:lpstr>Arial</vt:lpstr>
      <vt:lpstr>Gloss And Bloom</vt:lpstr>
      <vt:lpstr>Office Theme</vt:lpstr>
      <vt:lpstr>Biblical</vt:lpstr>
      <vt:lpstr>Biblical</vt:lpstr>
      <vt:lpstr>Biblical</vt:lpstr>
      <vt:lpstr>Biblical</vt:lpstr>
      <vt:lpstr>Biblical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Leadership</dc:title>
  <dc:creator>Stan Cox</dc:creator>
  <cp:lastModifiedBy>Stan Cox</cp:lastModifiedBy>
  <cp:revision>1</cp:revision>
  <dcterms:created xsi:type="dcterms:W3CDTF">2021-11-16T18:31:23Z</dcterms:created>
  <dcterms:modified xsi:type="dcterms:W3CDTF">2021-11-23T20:15:25Z</dcterms:modified>
</cp:coreProperties>
</file>